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image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363929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363929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363929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363929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363929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363929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363929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363929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363929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363929"/>
        </a:fontRef>
        <a:srgbClr val="363929"/>
      </a:tcTxStyle>
      <a:tcStyle>
        <a:tcBdr>
          <a:left>
            <a:ln w="12700" cap="flat">
              <a:solidFill>
                <a:srgbClr val="181039"/>
              </a:solidFill>
              <a:prstDash val="solid"/>
              <a:round/>
            </a:ln>
          </a:left>
          <a:right>
            <a:ln w="12700" cap="flat">
              <a:solidFill>
                <a:srgbClr val="181039"/>
              </a:solidFill>
              <a:prstDash val="solid"/>
              <a:round/>
            </a:ln>
          </a:right>
          <a:top>
            <a:ln w="12700" cap="flat">
              <a:solidFill>
                <a:srgbClr val="181039"/>
              </a:solidFill>
              <a:prstDash val="solid"/>
              <a:round/>
            </a:ln>
          </a:top>
          <a:bottom>
            <a:ln w="12700" cap="flat">
              <a:solidFill>
                <a:srgbClr val="181039"/>
              </a:solidFill>
              <a:prstDash val="solid"/>
              <a:round/>
            </a:ln>
          </a:bottom>
          <a:insideH>
            <a:ln w="12700" cap="flat">
              <a:solidFill>
                <a:srgbClr val="181039"/>
              </a:solidFill>
              <a:prstDash val="solid"/>
              <a:round/>
            </a:ln>
          </a:insideH>
          <a:insideV>
            <a:ln w="12700" cap="flat">
              <a:solidFill>
                <a:srgbClr val="181039"/>
              </a:solidFill>
              <a:prstDash val="solid"/>
              <a:round/>
            </a:ln>
          </a:insideV>
        </a:tcBdr>
        <a:fill>
          <a:solidFill>
            <a:srgbClr val="D5D9DB"/>
          </a:solidFill>
        </a:fill>
      </a:tcStyle>
    </a:wholeTbl>
    <a:band2H>
      <a:tcTxStyle b="def" i="def"/>
      <a:tcStyle>
        <a:tcBdr/>
        <a:fill>
          <a:solidFill>
            <a:srgbClr val="EBEDEE"/>
          </a:solidFill>
        </a:fill>
      </a:tcStyle>
    </a:band2H>
    <a:firstCol>
      <a:tcTxStyle b="on" i="off">
        <a:fontRef idx="major">
          <a:srgbClr val="181039"/>
        </a:fontRef>
        <a:srgbClr val="181039"/>
      </a:tcTxStyle>
      <a:tcStyle>
        <a:tcBdr>
          <a:left>
            <a:ln w="12700" cap="flat">
              <a:solidFill>
                <a:srgbClr val="181039"/>
              </a:solidFill>
              <a:prstDash val="solid"/>
              <a:round/>
            </a:ln>
          </a:left>
          <a:right>
            <a:ln w="12700" cap="flat">
              <a:solidFill>
                <a:srgbClr val="181039"/>
              </a:solidFill>
              <a:prstDash val="solid"/>
              <a:round/>
            </a:ln>
          </a:right>
          <a:top>
            <a:ln w="12700" cap="flat">
              <a:solidFill>
                <a:srgbClr val="181039"/>
              </a:solidFill>
              <a:prstDash val="solid"/>
              <a:round/>
            </a:ln>
          </a:top>
          <a:bottom>
            <a:ln w="12700" cap="flat">
              <a:solidFill>
                <a:srgbClr val="181039"/>
              </a:solidFill>
              <a:prstDash val="solid"/>
              <a:round/>
            </a:ln>
          </a:bottom>
          <a:insideH>
            <a:ln w="12700" cap="flat">
              <a:solidFill>
                <a:srgbClr val="181039"/>
              </a:solidFill>
              <a:prstDash val="solid"/>
              <a:round/>
            </a:ln>
          </a:insideH>
          <a:insideV>
            <a:ln w="12700" cap="flat">
              <a:solidFill>
                <a:srgbClr val="181039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181039"/>
        </a:fontRef>
        <a:srgbClr val="181039"/>
      </a:tcTxStyle>
      <a:tcStyle>
        <a:tcBdr>
          <a:left>
            <a:ln w="12700" cap="flat">
              <a:solidFill>
                <a:srgbClr val="181039"/>
              </a:solidFill>
              <a:prstDash val="solid"/>
              <a:round/>
            </a:ln>
          </a:left>
          <a:right>
            <a:ln w="12700" cap="flat">
              <a:solidFill>
                <a:srgbClr val="181039"/>
              </a:solidFill>
              <a:prstDash val="solid"/>
              <a:round/>
            </a:ln>
          </a:right>
          <a:top>
            <a:ln w="38100" cap="flat">
              <a:solidFill>
                <a:srgbClr val="181039"/>
              </a:solidFill>
              <a:prstDash val="solid"/>
              <a:round/>
            </a:ln>
          </a:top>
          <a:bottom>
            <a:ln w="12700" cap="flat">
              <a:solidFill>
                <a:srgbClr val="181039"/>
              </a:solidFill>
              <a:prstDash val="solid"/>
              <a:round/>
            </a:ln>
          </a:bottom>
          <a:insideH>
            <a:ln w="12700" cap="flat">
              <a:solidFill>
                <a:srgbClr val="181039"/>
              </a:solidFill>
              <a:prstDash val="solid"/>
              <a:round/>
            </a:ln>
          </a:insideH>
          <a:insideV>
            <a:ln w="12700" cap="flat">
              <a:solidFill>
                <a:srgbClr val="181039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181039"/>
        </a:fontRef>
        <a:srgbClr val="181039"/>
      </a:tcTxStyle>
      <a:tcStyle>
        <a:tcBdr>
          <a:left>
            <a:ln w="12700" cap="flat">
              <a:solidFill>
                <a:srgbClr val="181039"/>
              </a:solidFill>
              <a:prstDash val="solid"/>
              <a:round/>
            </a:ln>
          </a:left>
          <a:right>
            <a:ln w="12700" cap="flat">
              <a:solidFill>
                <a:srgbClr val="181039"/>
              </a:solidFill>
              <a:prstDash val="solid"/>
              <a:round/>
            </a:ln>
          </a:right>
          <a:top>
            <a:ln w="12700" cap="flat">
              <a:solidFill>
                <a:srgbClr val="181039"/>
              </a:solidFill>
              <a:prstDash val="solid"/>
              <a:round/>
            </a:ln>
          </a:top>
          <a:bottom>
            <a:ln w="38100" cap="flat">
              <a:solidFill>
                <a:srgbClr val="181039"/>
              </a:solidFill>
              <a:prstDash val="solid"/>
              <a:round/>
            </a:ln>
          </a:bottom>
          <a:insideH>
            <a:ln w="12700" cap="flat">
              <a:solidFill>
                <a:srgbClr val="181039"/>
              </a:solidFill>
              <a:prstDash val="solid"/>
              <a:round/>
            </a:ln>
          </a:insideH>
          <a:insideV>
            <a:ln w="12700" cap="flat">
              <a:solidFill>
                <a:srgbClr val="181039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363929"/>
        </a:fontRef>
        <a:srgbClr val="363929"/>
      </a:tcTxStyle>
      <a:tcStyle>
        <a:tcBdr>
          <a:left>
            <a:ln w="12700" cap="flat">
              <a:solidFill>
                <a:srgbClr val="181039"/>
              </a:solidFill>
              <a:prstDash val="solid"/>
              <a:round/>
            </a:ln>
          </a:left>
          <a:right>
            <a:ln w="12700" cap="flat">
              <a:solidFill>
                <a:srgbClr val="181039"/>
              </a:solidFill>
              <a:prstDash val="solid"/>
              <a:round/>
            </a:ln>
          </a:right>
          <a:top>
            <a:ln w="12700" cap="flat">
              <a:solidFill>
                <a:srgbClr val="181039"/>
              </a:solidFill>
              <a:prstDash val="solid"/>
              <a:round/>
            </a:ln>
          </a:top>
          <a:bottom>
            <a:ln w="12700" cap="flat">
              <a:solidFill>
                <a:srgbClr val="181039"/>
              </a:solidFill>
              <a:prstDash val="solid"/>
              <a:round/>
            </a:ln>
          </a:bottom>
          <a:insideH>
            <a:ln w="12700" cap="flat">
              <a:solidFill>
                <a:srgbClr val="181039"/>
              </a:solidFill>
              <a:prstDash val="solid"/>
              <a:round/>
            </a:ln>
          </a:insideH>
          <a:insideV>
            <a:ln w="12700" cap="flat">
              <a:solidFill>
                <a:srgbClr val="181039"/>
              </a:solidFill>
              <a:prstDash val="solid"/>
              <a:round/>
            </a:ln>
          </a:insideV>
        </a:tcBdr>
        <a:fill>
          <a:solidFill>
            <a:srgbClr val="ECDFD0"/>
          </a:solidFill>
        </a:fill>
      </a:tcStyle>
    </a:wholeTbl>
    <a:band2H>
      <a:tcTxStyle b="def" i="def"/>
      <a:tcStyle>
        <a:tcBdr/>
        <a:fill>
          <a:solidFill>
            <a:srgbClr val="F6F0E9"/>
          </a:solidFill>
        </a:fill>
      </a:tcStyle>
    </a:band2H>
    <a:firstCol>
      <a:tcTxStyle b="on" i="off">
        <a:fontRef idx="major">
          <a:srgbClr val="181039"/>
        </a:fontRef>
        <a:srgbClr val="181039"/>
      </a:tcTxStyle>
      <a:tcStyle>
        <a:tcBdr>
          <a:left>
            <a:ln w="12700" cap="flat">
              <a:solidFill>
                <a:srgbClr val="181039"/>
              </a:solidFill>
              <a:prstDash val="solid"/>
              <a:round/>
            </a:ln>
          </a:left>
          <a:right>
            <a:ln w="12700" cap="flat">
              <a:solidFill>
                <a:srgbClr val="181039"/>
              </a:solidFill>
              <a:prstDash val="solid"/>
              <a:round/>
            </a:ln>
          </a:right>
          <a:top>
            <a:ln w="12700" cap="flat">
              <a:solidFill>
                <a:srgbClr val="181039"/>
              </a:solidFill>
              <a:prstDash val="solid"/>
              <a:round/>
            </a:ln>
          </a:top>
          <a:bottom>
            <a:ln w="12700" cap="flat">
              <a:solidFill>
                <a:srgbClr val="181039"/>
              </a:solidFill>
              <a:prstDash val="solid"/>
              <a:round/>
            </a:ln>
          </a:bottom>
          <a:insideH>
            <a:ln w="12700" cap="flat">
              <a:solidFill>
                <a:srgbClr val="181039"/>
              </a:solidFill>
              <a:prstDash val="solid"/>
              <a:round/>
            </a:ln>
          </a:insideH>
          <a:insideV>
            <a:ln w="12700" cap="flat">
              <a:solidFill>
                <a:srgbClr val="181039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181039"/>
        </a:fontRef>
        <a:srgbClr val="181039"/>
      </a:tcTxStyle>
      <a:tcStyle>
        <a:tcBdr>
          <a:left>
            <a:ln w="12700" cap="flat">
              <a:solidFill>
                <a:srgbClr val="181039"/>
              </a:solidFill>
              <a:prstDash val="solid"/>
              <a:round/>
            </a:ln>
          </a:left>
          <a:right>
            <a:ln w="12700" cap="flat">
              <a:solidFill>
                <a:srgbClr val="181039"/>
              </a:solidFill>
              <a:prstDash val="solid"/>
              <a:round/>
            </a:ln>
          </a:right>
          <a:top>
            <a:ln w="38100" cap="flat">
              <a:solidFill>
                <a:srgbClr val="181039"/>
              </a:solidFill>
              <a:prstDash val="solid"/>
              <a:round/>
            </a:ln>
          </a:top>
          <a:bottom>
            <a:ln w="12700" cap="flat">
              <a:solidFill>
                <a:srgbClr val="181039"/>
              </a:solidFill>
              <a:prstDash val="solid"/>
              <a:round/>
            </a:ln>
          </a:bottom>
          <a:insideH>
            <a:ln w="12700" cap="flat">
              <a:solidFill>
                <a:srgbClr val="181039"/>
              </a:solidFill>
              <a:prstDash val="solid"/>
              <a:round/>
            </a:ln>
          </a:insideH>
          <a:insideV>
            <a:ln w="12700" cap="flat">
              <a:solidFill>
                <a:srgbClr val="181039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181039"/>
        </a:fontRef>
        <a:srgbClr val="181039"/>
      </a:tcTxStyle>
      <a:tcStyle>
        <a:tcBdr>
          <a:left>
            <a:ln w="12700" cap="flat">
              <a:solidFill>
                <a:srgbClr val="181039"/>
              </a:solidFill>
              <a:prstDash val="solid"/>
              <a:round/>
            </a:ln>
          </a:left>
          <a:right>
            <a:ln w="12700" cap="flat">
              <a:solidFill>
                <a:srgbClr val="181039"/>
              </a:solidFill>
              <a:prstDash val="solid"/>
              <a:round/>
            </a:ln>
          </a:right>
          <a:top>
            <a:ln w="12700" cap="flat">
              <a:solidFill>
                <a:srgbClr val="181039"/>
              </a:solidFill>
              <a:prstDash val="solid"/>
              <a:round/>
            </a:ln>
          </a:top>
          <a:bottom>
            <a:ln w="38100" cap="flat">
              <a:solidFill>
                <a:srgbClr val="181039"/>
              </a:solidFill>
              <a:prstDash val="solid"/>
              <a:round/>
            </a:ln>
          </a:bottom>
          <a:insideH>
            <a:ln w="12700" cap="flat">
              <a:solidFill>
                <a:srgbClr val="181039"/>
              </a:solidFill>
              <a:prstDash val="solid"/>
              <a:round/>
            </a:ln>
          </a:insideH>
          <a:insideV>
            <a:ln w="12700" cap="flat">
              <a:solidFill>
                <a:srgbClr val="181039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363929"/>
        </a:fontRef>
        <a:srgbClr val="363929"/>
      </a:tcTxStyle>
      <a:tcStyle>
        <a:tcBdr>
          <a:left>
            <a:ln w="12700" cap="flat">
              <a:solidFill>
                <a:srgbClr val="181039"/>
              </a:solidFill>
              <a:prstDash val="solid"/>
              <a:round/>
            </a:ln>
          </a:left>
          <a:right>
            <a:ln w="12700" cap="flat">
              <a:solidFill>
                <a:srgbClr val="181039"/>
              </a:solidFill>
              <a:prstDash val="solid"/>
              <a:round/>
            </a:ln>
          </a:right>
          <a:top>
            <a:ln w="12700" cap="flat">
              <a:solidFill>
                <a:srgbClr val="181039"/>
              </a:solidFill>
              <a:prstDash val="solid"/>
              <a:round/>
            </a:ln>
          </a:top>
          <a:bottom>
            <a:ln w="12700" cap="flat">
              <a:solidFill>
                <a:srgbClr val="181039"/>
              </a:solidFill>
              <a:prstDash val="solid"/>
              <a:round/>
            </a:ln>
          </a:bottom>
          <a:insideH>
            <a:ln w="12700" cap="flat">
              <a:solidFill>
                <a:srgbClr val="181039"/>
              </a:solidFill>
              <a:prstDash val="solid"/>
              <a:round/>
            </a:ln>
          </a:insideH>
          <a:insideV>
            <a:ln w="12700" cap="flat">
              <a:solidFill>
                <a:srgbClr val="181039"/>
              </a:solidFill>
              <a:prstDash val="solid"/>
              <a:round/>
            </a:ln>
          </a:insideV>
        </a:tcBdr>
        <a:fill>
          <a:solidFill>
            <a:srgbClr val="D4D0D2"/>
          </a:solidFill>
        </a:fill>
      </a:tcStyle>
    </a:wholeTbl>
    <a:band2H>
      <a:tcTxStyle b="def" i="def"/>
      <a:tcStyle>
        <a:tcBdr/>
        <a:fill>
          <a:solidFill>
            <a:srgbClr val="EBE9EA"/>
          </a:solidFill>
        </a:fill>
      </a:tcStyle>
    </a:band2H>
    <a:firstCol>
      <a:tcTxStyle b="on" i="off">
        <a:fontRef idx="major">
          <a:srgbClr val="181039"/>
        </a:fontRef>
        <a:srgbClr val="181039"/>
      </a:tcTxStyle>
      <a:tcStyle>
        <a:tcBdr>
          <a:left>
            <a:ln w="12700" cap="flat">
              <a:solidFill>
                <a:srgbClr val="181039"/>
              </a:solidFill>
              <a:prstDash val="solid"/>
              <a:round/>
            </a:ln>
          </a:left>
          <a:right>
            <a:ln w="12700" cap="flat">
              <a:solidFill>
                <a:srgbClr val="181039"/>
              </a:solidFill>
              <a:prstDash val="solid"/>
              <a:round/>
            </a:ln>
          </a:right>
          <a:top>
            <a:ln w="12700" cap="flat">
              <a:solidFill>
                <a:srgbClr val="181039"/>
              </a:solidFill>
              <a:prstDash val="solid"/>
              <a:round/>
            </a:ln>
          </a:top>
          <a:bottom>
            <a:ln w="12700" cap="flat">
              <a:solidFill>
                <a:srgbClr val="181039"/>
              </a:solidFill>
              <a:prstDash val="solid"/>
              <a:round/>
            </a:ln>
          </a:bottom>
          <a:insideH>
            <a:ln w="12700" cap="flat">
              <a:solidFill>
                <a:srgbClr val="181039"/>
              </a:solidFill>
              <a:prstDash val="solid"/>
              <a:round/>
            </a:ln>
          </a:insideH>
          <a:insideV>
            <a:ln w="12700" cap="flat">
              <a:solidFill>
                <a:srgbClr val="181039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181039"/>
        </a:fontRef>
        <a:srgbClr val="181039"/>
      </a:tcTxStyle>
      <a:tcStyle>
        <a:tcBdr>
          <a:left>
            <a:ln w="12700" cap="flat">
              <a:solidFill>
                <a:srgbClr val="181039"/>
              </a:solidFill>
              <a:prstDash val="solid"/>
              <a:round/>
            </a:ln>
          </a:left>
          <a:right>
            <a:ln w="12700" cap="flat">
              <a:solidFill>
                <a:srgbClr val="181039"/>
              </a:solidFill>
              <a:prstDash val="solid"/>
              <a:round/>
            </a:ln>
          </a:right>
          <a:top>
            <a:ln w="38100" cap="flat">
              <a:solidFill>
                <a:srgbClr val="181039"/>
              </a:solidFill>
              <a:prstDash val="solid"/>
              <a:round/>
            </a:ln>
          </a:top>
          <a:bottom>
            <a:ln w="12700" cap="flat">
              <a:solidFill>
                <a:srgbClr val="181039"/>
              </a:solidFill>
              <a:prstDash val="solid"/>
              <a:round/>
            </a:ln>
          </a:bottom>
          <a:insideH>
            <a:ln w="12700" cap="flat">
              <a:solidFill>
                <a:srgbClr val="181039"/>
              </a:solidFill>
              <a:prstDash val="solid"/>
              <a:round/>
            </a:ln>
          </a:insideH>
          <a:insideV>
            <a:ln w="12700" cap="flat">
              <a:solidFill>
                <a:srgbClr val="181039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181039"/>
        </a:fontRef>
        <a:srgbClr val="181039"/>
      </a:tcTxStyle>
      <a:tcStyle>
        <a:tcBdr>
          <a:left>
            <a:ln w="12700" cap="flat">
              <a:solidFill>
                <a:srgbClr val="181039"/>
              </a:solidFill>
              <a:prstDash val="solid"/>
              <a:round/>
            </a:ln>
          </a:left>
          <a:right>
            <a:ln w="12700" cap="flat">
              <a:solidFill>
                <a:srgbClr val="181039"/>
              </a:solidFill>
              <a:prstDash val="solid"/>
              <a:round/>
            </a:ln>
          </a:right>
          <a:top>
            <a:ln w="12700" cap="flat">
              <a:solidFill>
                <a:srgbClr val="181039"/>
              </a:solidFill>
              <a:prstDash val="solid"/>
              <a:round/>
            </a:ln>
          </a:top>
          <a:bottom>
            <a:ln w="38100" cap="flat">
              <a:solidFill>
                <a:srgbClr val="181039"/>
              </a:solidFill>
              <a:prstDash val="solid"/>
              <a:round/>
            </a:ln>
          </a:bottom>
          <a:insideH>
            <a:ln w="12700" cap="flat">
              <a:solidFill>
                <a:srgbClr val="181039"/>
              </a:solidFill>
              <a:prstDash val="solid"/>
              <a:round/>
            </a:ln>
          </a:insideH>
          <a:insideV>
            <a:ln w="12700" cap="flat">
              <a:solidFill>
                <a:srgbClr val="181039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363929"/>
        </a:fontRef>
        <a:srgbClr val="36392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7E7"/>
          </a:solidFill>
        </a:fill>
      </a:tcStyle>
    </a:wholeTbl>
    <a:band2H>
      <a:tcTxStyle b="def" i="def"/>
      <a:tcStyle>
        <a:tcBdr/>
        <a:fill>
          <a:solidFill>
            <a:srgbClr val="181039"/>
          </a:solidFill>
        </a:fill>
      </a:tcStyle>
    </a:band2H>
    <a:firstCol>
      <a:tcTxStyle b="on" i="off">
        <a:fontRef idx="major">
          <a:srgbClr val="181039"/>
        </a:fontRef>
        <a:srgbClr val="18103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363929"/>
        </a:fontRef>
        <a:srgbClr val="36392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363929"/>
              </a:solidFill>
              <a:prstDash val="solid"/>
              <a:round/>
            </a:ln>
          </a:top>
          <a:bottom>
            <a:ln w="25400" cap="flat">
              <a:solidFill>
                <a:srgbClr val="36392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1039"/>
          </a:solidFill>
        </a:fill>
      </a:tcStyle>
    </a:lastRow>
    <a:firstRow>
      <a:tcTxStyle b="on" i="off">
        <a:fontRef idx="major">
          <a:srgbClr val="181039"/>
        </a:fontRef>
        <a:srgbClr val="18103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63929"/>
              </a:solidFill>
              <a:prstDash val="solid"/>
              <a:round/>
            </a:ln>
          </a:top>
          <a:bottom>
            <a:ln w="25400" cap="flat">
              <a:solidFill>
                <a:srgbClr val="36392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363929"/>
        </a:fontRef>
        <a:srgbClr val="363929"/>
      </a:tcTxStyle>
      <a:tcStyle>
        <a:tcBdr>
          <a:left>
            <a:ln w="12700" cap="flat">
              <a:solidFill>
                <a:srgbClr val="181039"/>
              </a:solidFill>
              <a:prstDash val="solid"/>
              <a:round/>
            </a:ln>
          </a:left>
          <a:right>
            <a:ln w="12700" cap="flat">
              <a:solidFill>
                <a:srgbClr val="181039"/>
              </a:solidFill>
              <a:prstDash val="solid"/>
              <a:round/>
            </a:ln>
          </a:right>
          <a:top>
            <a:ln w="12700" cap="flat">
              <a:solidFill>
                <a:srgbClr val="181039"/>
              </a:solidFill>
              <a:prstDash val="solid"/>
              <a:round/>
            </a:ln>
          </a:top>
          <a:bottom>
            <a:ln w="12700" cap="flat">
              <a:solidFill>
                <a:srgbClr val="181039"/>
              </a:solidFill>
              <a:prstDash val="solid"/>
              <a:round/>
            </a:ln>
          </a:bottom>
          <a:insideH>
            <a:ln w="12700" cap="flat">
              <a:solidFill>
                <a:srgbClr val="181039"/>
              </a:solidFill>
              <a:prstDash val="solid"/>
              <a:round/>
            </a:ln>
          </a:insideH>
          <a:insideV>
            <a:ln w="12700" cap="flat">
              <a:solidFill>
                <a:srgbClr val="181039"/>
              </a:solidFill>
              <a:prstDash val="solid"/>
              <a:round/>
            </a:ln>
          </a:insideV>
        </a:tcBdr>
        <a:fill>
          <a:solidFill>
            <a:srgbClr val="CCCCCB"/>
          </a:solidFill>
        </a:fill>
      </a:tcStyle>
    </a:wholeTbl>
    <a:band2H>
      <a:tcTxStyle b="def" i="def"/>
      <a:tcStyle>
        <a:tcBdr/>
        <a:fill>
          <a:solidFill>
            <a:srgbClr val="E7E7E7"/>
          </a:solidFill>
        </a:fill>
      </a:tcStyle>
    </a:band2H>
    <a:firstCol>
      <a:tcTxStyle b="on" i="off">
        <a:fontRef idx="major">
          <a:srgbClr val="181039"/>
        </a:fontRef>
        <a:srgbClr val="181039"/>
      </a:tcTxStyle>
      <a:tcStyle>
        <a:tcBdr>
          <a:left>
            <a:ln w="12700" cap="flat">
              <a:solidFill>
                <a:srgbClr val="181039"/>
              </a:solidFill>
              <a:prstDash val="solid"/>
              <a:round/>
            </a:ln>
          </a:left>
          <a:right>
            <a:ln w="12700" cap="flat">
              <a:solidFill>
                <a:srgbClr val="181039"/>
              </a:solidFill>
              <a:prstDash val="solid"/>
              <a:round/>
            </a:ln>
          </a:right>
          <a:top>
            <a:ln w="12700" cap="flat">
              <a:solidFill>
                <a:srgbClr val="181039"/>
              </a:solidFill>
              <a:prstDash val="solid"/>
              <a:round/>
            </a:ln>
          </a:top>
          <a:bottom>
            <a:ln w="12700" cap="flat">
              <a:solidFill>
                <a:srgbClr val="181039"/>
              </a:solidFill>
              <a:prstDash val="solid"/>
              <a:round/>
            </a:ln>
          </a:bottom>
          <a:insideH>
            <a:ln w="12700" cap="flat">
              <a:solidFill>
                <a:srgbClr val="181039"/>
              </a:solidFill>
              <a:prstDash val="solid"/>
              <a:round/>
            </a:ln>
          </a:insideH>
          <a:insideV>
            <a:ln w="12700" cap="flat">
              <a:solidFill>
                <a:srgbClr val="181039"/>
              </a:solidFill>
              <a:prstDash val="solid"/>
              <a:round/>
            </a:ln>
          </a:insideV>
        </a:tcBdr>
        <a:fill>
          <a:solidFill>
            <a:srgbClr val="363929"/>
          </a:solidFill>
        </a:fill>
      </a:tcStyle>
    </a:firstCol>
    <a:lastRow>
      <a:tcTxStyle b="on" i="off">
        <a:fontRef idx="major">
          <a:srgbClr val="181039"/>
        </a:fontRef>
        <a:srgbClr val="181039"/>
      </a:tcTxStyle>
      <a:tcStyle>
        <a:tcBdr>
          <a:left>
            <a:ln w="12700" cap="flat">
              <a:solidFill>
                <a:srgbClr val="181039"/>
              </a:solidFill>
              <a:prstDash val="solid"/>
              <a:round/>
            </a:ln>
          </a:left>
          <a:right>
            <a:ln w="12700" cap="flat">
              <a:solidFill>
                <a:srgbClr val="181039"/>
              </a:solidFill>
              <a:prstDash val="solid"/>
              <a:round/>
            </a:ln>
          </a:right>
          <a:top>
            <a:ln w="38100" cap="flat">
              <a:solidFill>
                <a:srgbClr val="181039"/>
              </a:solidFill>
              <a:prstDash val="solid"/>
              <a:round/>
            </a:ln>
          </a:top>
          <a:bottom>
            <a:ln w="12700" cap="flat">
              <a:solidFill>
                <a:srgbClr val="181039"/>
              </a:solidFill>
              <a:prstDash val="solid"/>
              <a:round/>
            </a:ln>
          </a:bottom>
          <a:insideH>
            <a:ln w="12700" cap="flat">
              <a:solidFill>
                <a:srgbClr val="181039"/>
              </a:solidFill>
              <a:prstDash val="solid"/>
              <a:round/>
            </a:ln>
          </a:insideH>
          <a:insideV>
            <a:ln w="12700" cap="flat">
              <a:solidFill>
                <a:srgbClr val="181039"/>
              </a:solidFill>
              <a:prstDash val="solid"/>
              <a:round/>
            </a:ln>
          </a:insideV>
        </a:tcBdr>
        <a:fill>
          <a:solidFill>
            <a:srgbClr val="363929"/>
          </a:solidFill>
        </a:fill>
      </a:tcStyle>
    </a:lastRow>
    <a:firstRow>
      <a:tcTxStyle b="on" i="off">
        <a:fontRef idx="major">
          <a:srgbClr val="181039"/>
        </a:fontRef>
        <a:srgbClr val="181039"/>
      </a:tcTxStyle>
      <a:tcStyle>
        <a:tcBdr>
          <a:left>
            <a:ln w="12700" cap="flat">
              <a:solidFill>
                <a:srgbClr val="181039"/>
              </a:solidFill>
              <a:prstDash val="solid"/>
              <a:round/>
            </a:ln>
          </a:left>
          <a:right>
            <a:ln w="12700" cap="flat">
              <a:solidFill>
                <a:srgbClr val="181039"/>
              </a:solidFill>
              <a:prstDash val="solid"/>
              <a:round/>
            </a:ln>
          </a:right>
          <a:top>
            <a:ln w="12700" cap="flat">
              <a:solidFill>
                <a:srgbClr val="181039"/>
              </a:solidFill>
              <a:prstDash val="solid"/>
              <a:round/>
            </a:ln>
          </a:top>
          <a:bottom>
            <a:ln w="38100" cap="flat">
              <a:solidFill>
                <a:srgbClr val="181039"/>
              </a:solidFill>
              <a:prstDash val="solid"/>
              <a:round/>
            </a:ln>
          </a:bottom>
          <a:insideH>
            <a:ln w="12700" cap="flat">
              <a:solidFill>
                <a:srgbClr val="181039"/>
              </a:solidFill>
              <a:prstDash val="solid"/>
              <a:round/>
            </a:ln>
          </a:insideH>
          <a:insideV>
            <a:ln w="12700" cap="flat">
              <a:solidFill>
                <a:srgbClr val="181039"/>
              </a:solidFill>
              <a:prstDash val="solid"/>
              <a:round/>
            </a:ln>
          </a:insideV>
        </a:tcBdr>
        <a:fill>
          <a:solidFill>
            <a:srgbClr val="363929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363929"/>
        </a:fontRef>
        <a:srgbClr val="363929"/>
      </a:tcTxStyle>
      <a:tcStyle>
        <a:tcBdr>
          <a:left>
            <a:ln w="12700" cap="flat">
              <a:solidFill>
                <a:srgbClr val="363929"/>
              </a:solidFill>
              <a:prstDash val="solid"/>
              <a:round/>
            </a:ln>
          </a:left>
          <a:right>
            <a:ln w="12700" cap="flat">
              <a:solidFill>
                <a:srgbClr val="363929"/>
              </a:solidFill>
              <a:prstDash val="solid"/>
              <a:round/>
            </a:ln>
          </a:right>
          <a:top>
            <a:ln w="12700" cap="flat">
              <a:solidFill>
                <a:srgbClr val="363929"/>
              </a:solidFill>
              <a:prstDash val="solid"/>
              <a:round/>
            </a:ln>
          </a:top>
          <a:bottom>
            <a:ln w="12700" cap="flat">
              <a:solidFill>
                <a:srgbClr val="363929"/>
              </a:solidFill>
              <a:prstDash val="solid"/>
              <a:round/>
            </a:ln>
          </a:bottom>
          <a:insideH>
            <a:ln w="12700" cap="flat">
              <a:solidFill>
                <a:srgbClr val="363929"/>
              </a:solidFill>
              <a:prstDash val="solid"/>
              <a:round/>
            </a:ln>
          </a:insideH>
          <a:insideV>
            <a:ln w="12700" cap="flat">
              <a:solidFill>
                <a:srgbClr val="363929"/>
              </a:solidFill>
              <a:prstDash val="solid"/>
              <a:round/>
            </a:ln>
          </a:insideV>
        </a:tcBdr>
        <a:fill>
          <a:solidFill>
            <a:srgbClr val="363929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363929"/>
        </a:fontRef>
        <a:srgbClr val="363929"/>
      </a:tcTxStyle>
      <a:tcStyle>
        <a:tcBdr>
          <a:left>
            <a:ln w="12700" cap="flat">
              <a:solidFill>
                <a:srgbClr val="363929"/>
              </a:solidFill>
              <a:prstDash val="solid"/>
              <a:round/>
            </a:ln>
          </a:left>
          <a:right>
            <a:ln w="12700" cap="flat">
              <a:solidFill>
                <a:srgbClr val="363929"/>
              </a:solidFill>
              <a:prstDash val="solid"/>
              <a:round/>
            </a:ln>
          </a:right>
          <a:top>
            <a:ln w="12700" cap="flat">
              <a:solidFill>
                <a:srgbClr val="363929"/>
              </a:solidFill>
              <a:prstDash val="solid"/>
              <a:round/>
            </a:ln>
          </a:top>
          <a:bottom>
            <a:ln w="12700" cap="flat">
              <a:solidFill>
                <a:srgbClr val="363929"/>
              </a:solidFill>
              <a:prstDash val="solid"/>
              <a:round/>
            </a:ln>
          </a:bottom>
          <a:insideH>
            <a:ln w="12700" cap="flat">
              <a:solidFill>
                <a:srgbClr val="363929"/>
              </a:solidFill>
              <a:prstDash val="solid"/>
              <a:round/>
            </a:ln>
          </a:insideH>
          <a:insideV>
            <a:ln w="12700" cap="flat">
              <a:solidFill>
                <a:srgbClr val="363929"/>
              </a:solidFill>
              <a:prstDash val="solid"/>
              <a:round/>
            </a:ln>
          </a:insideV>
        </a:tcBdr>
        <a:fill>
          <a:solidFill>
            <a:srgbClr val="363929">
              <a:alpha val="20000"/>
            </a:srgbClr>
          </a:solidFill>
        </a:fill>
      </a:tcStyle>
    </a:firstCol>
    <a:lastRow>
      <a:tcTxStyle b="on" i="off">
        <a:fontRef idx="major">
          <a:srgbClr val="363929"/>
        </a:fontRef>
        <a:srgbClr val="363929"/>
      </a:tcTxStyle>
      <a:tcStyle>
        <a:tcBdr>
          <a:left>
            <a:ln w="12700" cap="flat">
              <a:solidFill>
                <a:srgbClr val="363929"/>
              </a:solidFill>
              <a:prstDash val="solid"/>
              <a:round/>
            </a:ln>
          </a:left>
          <a:right>
            <a:ln w="12700" cap="flat">
              <a:solidFill>
                <a:srgbClr val="363929"/>
              </a:solidFill>
              <a:prstDash val="solid"/>
              <a:round/>
            </a:ln>
          </a:right>
          <a:top>
            <a:ln w="50800" cap="flat">
              <a:solidFill>
                <a:srgbClr val="363929"/>
              </a:solidFill>
              <a:prstDash val="solid"/>
              <a:round/>
            </a:ln>
          </a:top>
          <a:bottom>
            <a:ln w="12700" cap="flat">
              <a:solidFill>
                <a:srgbClr val="363929"/>
              </a:solidFill>
              <a:prstDash val="solid"/>
              <a:round/>
            </a:ln>
          </a:bottom>
          <a:insideH>
            <a:ln w="12700" cap="flat">
              <a:solidFill>
                <a:srgbClr val="363929"/>
              </a:solidFill>
              <a:prstDash val="solid"/>
              <a:round/>
            </a:ln>
          </a:insideH>
          <a:insideV>
            <a:ln w="12700" cap="flat">
              <a:solidFill>
                <a:srgbClr val="363929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363929"/>
        </a:fontRef>
        <a:srgbClr val="363929"/>
      </a:tcTxStyle>
      <a:tcStyle>
        <a:tcBdr>
          <a:left>
            <a:ln w="12700" cap="flat">
              <a:solidFill>
                <a:srgbClr val="363929"/>
              </a:solidFill>
              <a:prstDash val="solid"/>
              <a:round/>
            </a:ln>
          </a:left>
          <a:right>
            <a:ln w="12700" cap="flat">
              <a:solidFill>
                <a:srgbClr val="363929"/>
              </a:solidFill>
              <a:prstDash val="solid"/>
              <a:round/>
            </a:ln>
          </a:right>
          <a:top>
            <a:ln w="12700" cap="flat">
              <a:solidFill>
                <a:srgbClr val="363929"/>
              </a:solidFill>
              <a:prstDash val="solid"/>
              <a:round/>
            </a:ln>
          </a:top>
          <a:bottom>
            <a:ln w="25400" cap="flat">
              <a:solidFill>
                <a:srgbClr val="363929"/>
              </a:solidFill>
              <a:prstDash val="solid"/>
              <a:round/>
            </a:ln>
          </a:bottom>
          <a:insideH>
            <a:ln w="12700" cap="flat">
              <a:solidFill>
                <a:srgbClr val="363929"/>
              </a:solidFill>
              <a:prstDash val="solid"/>
              <a:round/>
            </a:ln>
          </a:insideH>
          <a:insideV>
            <a:ln w="12700" cap="flat">
              <a:solidFill>
                <a:srgbClr val="363929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" name="Shape 13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olo e sottotitol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Testo"/>
          <p:cNvSpPr txBox="1"/>
          <p:nvPr>
            <p:ph type="title"/>
          </p:nvPr>
        </p:nvSpPr>
        <p:spPr>
          <a:xfrm>
            <a:off x="3340100" y="2476500"/>
            <a:ext cx="19202400" cy="4394200"/>
          </a:xfrm>
          <a:prstGeom prst="rect">
            <a:avLst/>
          </a:prstGeom>
        </p:spPr>
        <p:txBody>
          <a:bodyPr anchor="b"/>
          <a:lstStyle>
            <a:lvl1pPr>
              <a:defRPr sz="13200"/>
            </a:lvl1pPr>
          </a:lstStyle>
          <a:p>
            <a:pPr/>
            <a:r>
              <a:t>Titolo Testo</a:t>
            </a:r>
          </a:p>
        </p:txBody>
      </p:sp>
      <p:sp>
        <p:nvSpPr>
          <p:cNvPr id="12" name="Corpo livello uno…"/>
          <p:cNvSpPr txBox="1"/>
          <p:nvPr>
            <p:ph type="body" sz="quarter" idx="1"/>
          </p:nvPr>
        </p:nvSpPr>
        <p:spPr>
          <a:xfrm>
            <a:off x="3340100" y="7073900"/>
            <a:ext cx="19202400" cy="2184400"/>
          </a:xfrm>
          <a:prstGeom prst="rect">
            <a:avLst/>
          </a:prstGeom>
        </p:spPr>
        <p:txBody>
          <a:bodyPr/>
          <a:lstStyle>
            <a:lvl1pPr defTabSz="647700">
              <a:defRPr sz="5800"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</a:defRPr>
            </a:lvl1pPr>
            <a:lvl2pPr marL="0" indent="0" defTabSz="647700">
              <a:buSzTx/>
              <a:buNone/>
              <a:defRPr sz="5800"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</a:defRPr>
            </a:lvl2pPr>
            <a:lvl3pPr marL="0" indent="0" defTabSz="647700">
              <a:buSzTx/>
              <a:buNone/>
              <a:defRPr sz="5800"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</a:defRPr>
            </a:lvl3pPr>
            <a:lvl4pPr marL="0" indent="0" defTabSz="647700">
              <a:buSzTx/>
              <a:buNone/>
              <a:defRPr sz="5800"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</a:defRPr>
            </a:lvl4pPr>
            <a:lvl5pPr marL="0" indent="0" defTabSz="647700">
              <a:buSzTx/>
              <a:buNone/>
              <a:defRPr sz="5800"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Corpo livello uno…"/>
          <p:cNvSpPr txBox="1"/>
          <p:nvPr>
            <p:ph type="body" idx="1"/>
          </p:nvPr>
        </p:nvSpPr>
        <p:spPr>
          <a:xfrm>
            <a:off x="3581400" y="2349500"/>
            <a:ext cx="18288000" cy="9017000"/>
          </a:xfrm>
          <a:prstGeom prst="rect">
            <a:avLst/>
          </a:prstGeom>
        </p:spPr>
        <p:txBody>
          <a:bodyPr anchor="ctr"/>
          <a:lstStyle>
            <a:lvl1pPr marL="787398" indent="-787398" algn="l" defTabSz="647700">
              <a:spcBef>
                <a:spcPts val="7000"/>
              </a:spcBef>
              <a:buSzPct val="35000"/>
              <a:buBlip>
                <a:blip r:embed="rId2"/>
              </a:buBlip>
              <a:defRPr sz="5600"/>
            </a:lvl1pPr>
            <a:lvl2pPr marL="1574800" indent="-787400" algn="l" defTabSz="647700">
              <a:spcBef>
                <a:spcPts val="7000"/>
              </a:spcBef>
              <a:buBlip>
                <a:blip r:embed="rId2"/>
              </a:buBlip>
              <a:defRPr sz="5600"/>
            </a:lvl2pPr>
            <a:lvl3pPr marL="2362200" indent="-787400" algn="l" defTabSz="647700">
              <a:spcBef>
                <a:spcPts val="7000"/>
              </a:spcBef>
              <a:buBlip>
                <a:blip r:embed="rId2"/>
              </a:buBlip>
              <a:defRPr sz="5600"/>
            </a:lvl3pPr>
            <a:lvl4pPr marL="3149600" indent="-787400" algn="l" defTabSz="647700">
              <a:spcBef>
                <a:spcPts val="7000"/>
              </a:spcBef>
              <a:buBlip>
                <a:blip r:embed="rId2"/>
              </a:buBlip>
              <a:defRPr sz="5600"/>
            </a:lvl4pPr>
            <a:lvl5pPr marL="3937000" indent="-787400" algn="l" defTabSz="647700">
              <a:spcBef>
                <a:spcPts val="7000"/>
              </a:spcBef>
              <a:buBlip>
                <a:blip r:embed="rId2"/>
              </a:buBlip>
              <a:defRPr sz="56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9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Immagine"/>
          <p:cNvSpPr/>
          <p:nvPr>
            <p:ph type="pic" sz="half" idx="21"/>
          </p:nvPr>
        </p:nvSpPr>
        <p:spPr>
          <a:xfrm>
            <a:off x="13458676" y="5453038"/>
            <a:ext cx="9911203" cy="806450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02" name="Immagine"/>
          <p:cNvSpPr/>
          <p:nvPr>
            <p:ph type="pic" sz="quarter" idx="22"/>
          </p:nvPr>
        </p:nvSpPr>
        <p:spPr>
          <a:xfrm>
            <a:off x="13506450" y="-275167"/>
            <a:ext cx="9795934" cy="65278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03" name="Immagine"/>
          <p:cNvSpPr/>
          <p:nvPr>
            <p:ph type="pic" idx="23"/>
          </p:nvPr>
        </p:nvSpPr>
        <p:spPr>
          <a:xfrm>
            <a:off x="-4292600" y="1066800"/>
            <a:ext cx="17395723" cy="1157324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0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Corpo livello uno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12" name="“Inserisci qui una citazione”."/>
          <p:cNvSpPr txBox="1"/>
          <p:nvPr>
            <p:ph type="body" sz="quarter" idx="21"/>
          </p:nvPr>
        </p:nvSpPr>
        <p:spPr>
          <a:xfrm>
            <a:off x="3048000" y="6013450"/>
            <a:ext cx="19621500" cy="939800"/>
          </a:xfrm>
          <a:prstGeom prst="rect">
            <a:avLst/>
          </a:prstGeom>
        </p:spPr>
        <p:txBody>
          <a:bodyPr anchor="ctr"/>
          <a:lstStyle/>
          <a:p>
            <a:pPr/>
          </a:p>
        </p:txBody>
      </p:sp>
      <p:sp>
        <p:nvSpPr>
          <p:cNvPr id="11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Immagine"/>
          <p:cNvSpPr/>
          <p:nvPr>
            <p:ph type="pic" idx="21"/>
          </p:nvPr>
        </p:nvSpPr>
        <p:spPr>
          <a:xfrm>
            <a:off x="-165100" y="-647700"/>
            <a:ext cx="24644363" cy="16395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Orizzonta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55138723_2910x1937.jpeg"/>
          <p:cNvSpPr/>
          <p:nvPr>
            <p:ph type="pic" sz="half" idx="21"/>
          </p:nvPr>
        </p:nvSpPr>
        <p:spPr>
          <a:xfrm>
            <a:off x="7033080" y="647656"/>
            <a:ext cx="11718512" cy="779623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1" name="Titolo Testo"/>
          <p:cNvSpPr txBox="1"/>
          <p:nvPr>
            <p:ph type="title"/>
          </p:nvPr>
        </p:nvSpPr>
        <p:spPr>
          <a:xfrm>
            <a:off x="3340100" y="8470900"/>
            <a:ext cx="19202400" cy="2844800"/>
          </a:xfrm>
          <a:prstGeom prst="rect">
            <a:avLst/>
          </a:prstGeom>
        </p:spPr>
        <p:txBody>
          <a:bodyPr/>
          <a:lstStyle>
            <a:lvl1pPr>
              <a:defRPr sz="13200"/>
            </a:lvl1pPr>
          </a:lstStyle>
          <a:p>
            <a:pPr/>
            <a:r>
              <a:t>Titolo Testo</a:t>
            </a:r>
          </a:p>
        </p:txBody>
      </p:sp>
      <p:sp>
        <p:nvSpPr>
          <p:cNvPr id="22" name="Corpo livello uno…"/>
          <p:cNvSpPr txBox="1"/>
          <p:nvPr>
            <p:ph type="body" sz="quarter" idx="1"/>
          </p:nvPr>
        </p:nvSpPr>
        <p:spPr>
          <a:xfrm>
            <a:off x="3340100" y="11049000"/>
            <a:ext cx="19202400" cy="2070100"/>
          </a:xfrm>
          <a:prstGeom prst="rect">
            <a:avLst/>
          </a:prstGeom>
        </p:spPr>
        <p:txBody>
          <a:bodyPr/>
          <a:lstStyle>
            <a:lvl1pPr defTabSz="647700">
              <a:defRPr sz="5800"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</a:defRPr>
            </a:lvl1pPr>
            <a:lvl2pPr marL="0" indent="0" defTabSz="647700">
              <a:buSzTx/>
              <a:buNone/>
              <a:defRPr sz="5800"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</a:defRPr>
            </a:lvl2pPr>
            <a:lvl3pPr marL="0" indent="0" defTabSz="647700">
              <a:buSzTx/>
              <a:buNone/>
              <a:defRPr sz="5800"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</a:defRPr>
            </a:lvl3pPr>
            <a:lvl4pPr marL="0" indent="0" defTabSz="647700">
              <a:buSzTx/>
              <a:buNone/>
              <a:defRPr sz="5800"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</a:defRPr>
            </a:lvl4pPr>
            <a:lvl5pPr marL="0" indent="0" defTabSz="647700">
              <a:buSzTx/>
              <a:buNone/>
              <a:defRPr sz="5800"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- Centra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olo Testo"/>
          <p:cNvSpPr txBox="1"/>
          <p:nvPr>
            <p:ph type="title"/>
          </p:nvPr>
        </p:nvSpPr>
        <p:spPr>
          <a:xfrm>
            <a:off x="3340100" y="5041900"/>
            <a:ext cx="19202400" cy="3644900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3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Vertica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155138723_2910x1937.jpeg"/>
          <p:cNvSpPr/>
          <p:nvPr>
            <p:ph type="pic" idx="21"/>
          </p:nvPr>
        </p:nvSpPr>
        <p:spPr>
          <a:xfrm>
            <a:off x="5538061" y="314909"/>
            <a:ext cx="18189428" cy="1210128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9" name="Titolo Testo"/>
          <p:cNvSpPr txBox="1"/>
          <p:nvPr>
            <p:ph type="title"/>
          </p:nvPr>
        </p:nvSpPr>
        <p:spPr>
          <a:xfrm>
            <a:off x="2070100" y="2806700"/>
            <a:ext cx="11201400" cy="4394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Titolo Testo</a:t>
            </a:r>
          </a:p>
        </p:txBody>
      </p:sp>
      <p:sp>
        <p:nvSpPr>
          <p:cNvPr id="40" name="Corpo livello uno…"/>
          <p:cNvSpPr txBox="1"/>
          <p:nvPr>
            <p:ph type="body" sz="quarter" idx="1"/>
          </p:nvPr>
        </p:nvSpPr>
        <p:spPr>
          <a:xfrm>
            <a:off x="2070100" y="7391400"/>
            <a:ext cx="11201400" cy="4927600"/>
          </a:xfrm>
          <a:prstGeom prst="rect">
            <a:avLst/>
          </a:prstGeom>
        </p:spPr>
        <p:txBody>
          <a:bodyPr/>
          <a:lstStyle>
            <a:lvl1pPr defTabSz="647700">
              <a:defRPr sz="5600"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</a:defRPr>
            </a:lvl1pPr>
            <a:lvl2pPr marL="0" indent="0" defTabSz="647700">
              <a:buSzTx/>
              <a:buNone/>
              <a:defRPr sz="5600"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</a:defRPr>
            </a:lvl2pPr>
            <a:lvl3pPr marL="0" indent="0" defTabSz="647700">
              <a:buSzTx/>
              <a:buNone/>
              <a:defRPr sz="5600"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</a:defRPr>
            </a:lvl3pPr>
            <a:lvl4pPr marL="0" indent="0" defTabSz="647700">
              <a:buSzTx/>
              <a:buNone/>
              <a:defRPr sz="5600"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</a:defRPr>
            </a:lvl4pPr>
            <a:lvl5pPr marL="0" indent="0" defTabSz="647700">
              <a:buSzTx/>
              <a:buNone/>
              <a:defRPr sz="5600"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olo Testo"/>
          <p:cNvSpPr txBox="1"/>
          <p:nvPr>
            <p:ph type="title"/>
          </p:nvPr>
        </p:nvSpPr>
        <p:spPr>
          <a:xfrm>
            <a:off x="3048000" y="381000"/>
            <a:ext cx="18288000" cy="3644900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4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- Inter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olo Testo"/>
          <p:cNvSpPr txBox="1"/>
          <p:nvPr>
            <p:ph type="title"/>
          </p:nvPr>
        </p:nvSpPr>
        <p:spPr>
          <a:xfrm>
            <a:off x="3594100" y="5041900"/>
            <a:ext cx="18288000" cy="3644900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5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olo Testo"/>
          <p:cNvSpPr txBox="1"/>
          <p:nvPr>
            <p:ph type="title"/>
          </p:nvPr>
        </p:nvSpPr>
        <p:spPr>
          <a:xfrm>
            <a:off x="3594100" y="215900"/>
            <a:ext cx="18288000" cy="3644900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65" name="Corpo livello uno…"/>
          <p:cNvSpPr txBox="1"/>
          <p:nvPr>
            <p:ph type="body" idx="1"/>
          </p:nvPr>
        </p:nvSpPr>
        <p:spPr>
          <a:xfrm>
            <a:off x="3594100" y="3860800"/>
            <a:ext cx="18288000" cy="8216900"/>
          </a:xfrm>
          <a:prstGeom prst="rect">
            <a:avLst/>
          </a:prstGeom>
        </p:spPr>
        <p:txBody>
          <a:bodyPr anchor="ctr"/>
          <a:lstStyle>
            <a:lvl1pPr marL="787398" indent="-787398" algn="l" defTabSz="647700">
              <a:spcBef>
                <a:spcPts val="7000"/>
              </a:spcBef>
              <a:buSzPct val="35000"/>
              <a:buBlip>
                <a:blip r:embed="rId2"/>
              </a:buBlip>
              <a:defRPr sz="5600"/>
            </a:lvl1pPr>
            <a:lvl2pPr marL="1574800" indent="-787400" algn="l" defTabSz="647700">
              <a:spcBef>
                <a:spcPts val="7000"/>
              </a:spcBef>
              <a:buBlip>
                <a:blip r:embed="rId2"/>
              </a:buBlip>
              <a:defRPr sz="5600"/>
            </a:lvl2pPr>
            <a:lvl3pPr marL="2362200" indent="-787400" algn="l" defTabSz="647700">
              <a:spcBef>
                <a:spcPts val="7000"/>
              </a:spcBef>
              <a:buBlip>
                <a:blip r:embed="rId2"/>
              </a:buBlip>
              <a:defRPr sz="5600"/>
            </a:lvl3pPr>
            <a:lvl4pPr marL="3149600" indent="-787400" algn="l" defTabSz="647700">
              <a:spcBef>
                <a:spcPts val="7000"/>
              </a:spcBef>
              <a:buBlip>
                <a:blip r:embed="rId2"/>
              </a:buBlip>
              <a:defRPr sz="5600"/>
            </a:lvl4pPr>
            <a:lvl5pPr marL="3937000" indent="-787400" algn="l" defTabSz="647700">
              <a:spcBef>
                <a:spcPts val="7000"/>
              </a:spcBef>
              <a:buBlip>
                <a:blip r:embed="rId2"/>
              </a:buBlip>
              <a:defRPr sz="56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6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155138723_2910x1937.jpeg"/>
          <p:cNvSpPr/>
          <p:nvPr>
            <p:ph type="pic" sz="half" idx="21"/>
          </p:nvPr>
        </p:nvSpPr>
        <p:spPr>
          <a:xfrm>
            <a:off x="10287754" y="4010104"/>
            <a:ext cx="11949943" cy="7950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74" name="Titolo Testo"/>
          <p:cNvSpPr txBox="1"/>
          <p:nvPr>
            <p:ph type="title"/>
          </p:nvPr>
        </p:nvSpPr>
        <p:spPr>
          <a:xfrm>
            <a:off x="3594100" y="215900"/>
            <a:ext cx="18288000" cy="3644900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75" name="Corpo livello uno…"/>
          <p:cNvSpPr txBox="1"/>
          <p:nvPr>
            <p:ph type="body" sz="half" idx="1"/>
          </p:nvPr>
        </p:nvSpPr>
        <p:spPr>
          <a:xfrm>
            <a:off x="3594100" y="3860800"/>
            <a:ext cx="8877300" cy="8216900"/>
          </a:xfrm>
          <a:prstGeom prst="rect">
            <a:avLst/>
          </a:prstGeom>
        </p:spPr>
        <p:txBody>
          <a:bodyPr anchor="ctr"/>
          <a:lstStyle>
            <a:lvl1pPr marL="622300" indent="-622300" algn="l" defTabSz="647700">
              <a:spcBef>
                <a:spcPts val="5600"/>
              </a:spcBef>
              <a:buSzPct val="35000"/>
              <a:buBlip>
                <a:blip r:embed="rId2"/>
              </a:buBlip>
              <a:defRPr sz="4200"/>
            </a:lvl1pPr>
            <a:lvl2pPr marL="1244600" indent="-622300" algn="l" defTabSz="647700">
              <a:spcBef>
                <a:spcPts val="5600"/>
              </a:spcBef>
              <a:buBlip>
                <a:blip r:embed="rId2"/>
              </a:buBlip>
              <a:defRPr sz="4200"/>
            </a:lvl2pPr>
            <a:lvl3pPr marL="1866900" indent="-622300" algn="l" defTabSz="647700">
              <a:spcBef>
                <a:spcPts val="5600"/>
              </a:spcBef>
              <a:buBlip>
                <a:blip r:embed="rId2"/>
              </a:buBlip>
              <a:defRPr sz="4200"/>
            </a:lvl3pPr>
            <a:lvl4pPr marL="2489200" indent="-622300" algn="l" defTabSz="647700">
              <a:spcBef>
                <a:spcPts val="5600"/>
              </a:spcBef>
              <a:buBlip>
                <a:blip r:embed="rId2"/>
              </a:buBlip>
              <a:defRPr sz="4200"/>
            </a:lvl4pPr>
            <a:lvl5pPr marL="3111500" indent="-622300" algn="l" defTabSz="647700">
              <a:spcBef>
                <a:spcPts val="5600"/>
              </a:spcBef>
              <a:buBlip>
                <a:blip r:embed="rId2"/>
              </a:buBlip>
              <a:defRPr sz="42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- Fo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155138723_2910x1937.jpeg"/>
          <p:cNvSpPr/>
          <p:nvPr>
            <p:ph type="pic" sz="half" idx="21"/>
          </p:nvPr>
        </p:nvSpPr>
        <p:spPr>
          <a:xfrm>
            <a:off x="11458719" y="2915885"/>
            <a:ext cx="11788125" cy="784254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4" name="Titolo Testo"/>
          <p:cNvSpPr txBox="1"/>
          <p:nvPr>
            <p:ph type="title"/>
          </p:nvPr>
        </p:nvSpPr>
        <p:spPr>
          <a:xfrm>
            <a:off x="2070100" y="2806700"/>
            <a:ext cx="11544300" cy="4394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Titolo Testo</a:t>
            </a:r>
          </a:p>
        </p:txBody>
      </p:sp>
      <p:sp>
        <p:nvSpPr>
          <p:cNvPr id="85" name="Corpo livello uno…"/>
          <p:cNvSpPr txBox="1"/>
          <p:nvPr>
            <p:ph type="body" sz="quarter" idx="1"/>
          </p:nvPr>
        </p:nvSpPr>
        <p:spPr>
          <a:xfrm>
            <a:off x="2070100" y="7391400"/>
            <a:ext cx="11544300" cy="4013200"/>
          </a:xfrm>
          <a:prstGeom prst="rect">
            <a:avLst/>
          </a:prstGeom>
        </p:spPr>
        <p:txBody>
          <a:bodyPr/>
          <a:lstStyle>
            <a:lvl1pPr defTabSz="647700">
              <a:defRPr sz="5600"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</a:defRPr>
            </a:lvl1pPr>
            <a:lvl2pPr marL="0" indent="0" defTabSz="647700">
              <a:buSzTx/>
              <a:buNone/>
              <a:defRPr sz="5600"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</a:defRPr>
            </a:lvl2pPr>
            <a:lvl3pPr marL="0" indent="0" defTabSz="647700">
              <a:buSzTx/>
              <a:buNone/>
              <a:defRPr sz="5600"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</a:defRPr>
            </a:lvl3pPr>
            <a:lvl4pPr marL="0" indent="0" defTabSz="647700">
              <a:buSzTx/>
              <a:buNone/>
              <a:defRPr sz="5600"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</a:defRPr>
            </a:lvl4pPr>
            <a:lvl5pPr marL="0" indent="0" defTabSz="647700">
              <a:buSzTx/>
              <a:buNone/>
              <a:defRPr sz="5600"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rpo livello uno…"/>
          <p:cNvSpPr txBox="1"/>
          <p:nvPr>
            <p:ph type="body" idx="1"/>
          </p:nvPr>
        </p:nvSpPr>
        <p:spPr>
          <a:xfrm>
            <a:off x="3048000" y="8953500"/>
            <a:ext cx="19621500" cy="673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" name="Titolo Testo"/>
          <p:cNvSpPr txBox="1"/>
          <p:nvPr>
            <p:ph type="title"/>
          </p:nvPr>
        </p:nvSpPr>
        <p:spPr>
          <a:xfrm>
            <a:off x="3653366" y="1028700"/>
            <a:ext cx="19507201" cy="4359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4" name="Numero diapositiva"/>
          <p:cNvSpPr txBox="1"/>
          <p:nvPr>
            <p:ph type="sldNum" sz="quarter" idx="2"/>
          </p:nvPr>
        </p:nvSpPr>
        <p:spPr>
          <a:xfrm>
            <a:off x="23123893" y="12945744"/>
            <a:ext cx="509728" cy="53721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r">
              <a:defRPr sz="2800"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</p:sldLayoutIdLst>
  <p:transition xmlns:p14="http://schemas.microsoft.com/office/powerpoint/2010/main" spd="med" advClick="1"/>
  <p:txStyles>
    <p:titleStyle>
      <a:lvl1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2095500" algn="l"/>
        </a:tabLst>
        <a:defRPr b="0" baseline="0" cap="none" i="0" spc="0" strike="noStrike" sz="9400" u="none">
          <a:solidFill>
            <a:srgbClr val="363929"/>
          </a:solidFill>
          <a:effectLst>
            <a:outerShdw sx="100000" sy="100000" kx="0" ky="0" algn="b" rotWithShape="0" blurRad="25400" dist="25400" dir="2700000">
              <a:srgbClr val="FFFFFF">
                <a:alpha val="50000"/>
              </a:srgbClr>
            </a:outerShdw>
          </a:effectLst>
          <a:uFillTx/>
          <a:latin typeface="Optima"/>
          <a:ea typeface="Optima"/>
          <a:cs typeface="Optima"/>
          <a:sym typeface="Optima"/>
        </a:defRPr>
      </a:lvl1pPr>
      <a:lvl2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2095500" algn="l"/>
        </a:tabLst>
        <a:defRPr b="0" baseline="0" cap="none" i="0" spc="0" strike="noStrike" sz="9400" u="none">
          <a:solidFill>
            <a:srgbClr val="363929"/>
          </a:solidFill>
          <a:effectLst>
            <a:outerShdw sx="100000" sy="100000" kx="0" ky="0" algn="b" rotWithShape="0" blurRad="25400" dist="25400" dir="2700000">
              <a:srgbClr val="FFFFFF">
                <a:alpha val="50000"/>
              </a:srgbClr>
            </a:outerShdw>
          </a:effectLst>
          <a:uFillTx/>
          <a:latin typeface="Optima"/>
          <a:ea typeface="Optima"/>
          <a:cs typeface="Optima"/>
          <a:sym typeface="Optima"/>
        </a:defRPr>
      </a:lvl2pPr>
      <a:lvl3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2095500" algn="l"/>
        </a:tabLst>
        <a:defRPr b="0" baseline="0" cap="none" i="0" spc="0" strike="noStrike" sz="9400" u="none">
          <a:solidFill>
            <a:srgbClr val="363929"/>
          </a:solidFill>
          <a:effectLst>
            <a:outerShdw sx="100000" sy="100000" kx="0" ky="0" algn="b" rotWithShape="0" blurRad="25400" dist="25400" dir="2700000">
              <a:srgbClr val="FFFFFF">
                <a:alpha val="50000"/>
              </a:srgbClr>
            </a:outerShdw>
          </a:effectLst>
          <a:uFillTx/>
          <a:latin typeface="Optima"/>
          <a:ea typeface="Optima"/>
          <a:cs typeface="Optima"/>
          <a:sym typeface="Optima"/>
        </a:defRPr>
      </a:lvl3pPr>
      <a:lvl4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2095500" algn="l"/>
        </a:tabLst>
        <a:defRPr b="0" baseline="0" cap="none" i="0" spc="0" strike="noStrike" sz="9400" u="none">
          <a:solidFill>
            <a:srgbClr val="363929"/>
          </a:solidFill>
          <a:effectLst>
            <a:outerShdw sx="100000" sy="100000" kx="0" ky="0" algn="b" rotWithShape="0" blurRad="25400" dist="25400" dir="2700000">
              <a:srgbClr val="FFFFFF">
                <a:alpha val="50000"/>
              </a:srgbClr>
            </a:outerShdw>
          </a:effectLst>
          <a:uFillTx/>
          <a:latin typeface="Optima"/>
          <a:ea typeface="Optima"/>
          <a:cs typeface="Optima"/>
          <a:sym typeface="Optima"/>
        </a:defRPr>
      </a:lvl4pPr>
      <a:lvl5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2095500" algn="l"/>
        </a:tabLst>
        <a:defRPr b="0" baseline="0" cap="none" i="0" spc="0" strike="noStrike" sz="9400" u="none">
          <a:solidFill>
            <a:srgbClr val="363929"/>
          </a:solidFill>
          <a:effectLst>
            <a:outerShdw sx="100000" sy="100000" kx="0" ky="0" algn="b" rotWithShape="0" blurRad="25400" dist="25400" dir="2700000">
              <a:srgbClr val="FFFFFF">
                <a:alpha val="50000"/>
              </a:srgbClr>
            </a:outerShdw>
          </a:effectLst>
          <a:uFillTx/>
          <a:latin typeface="Optima"/>
          <a:ea typeface="Optima"/>
          <a:cs typeface="Optima"/>
          <a:sym typeface="Optima"/>
        </a:defRPr>
      </a:lvl5pPr>
      <a:lvl6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2095500" algn="l"/>
        </a:tabLst>
        <a:defRPr b="0" baseline="0" cap="none" i="0" spc="0" strike="noStrike" sz="9400" u="none">
          <a:solidFill>
            <a:srgbClr val="363929"/>
          </a:solidFill>
          <a:effectLst>
            <a:outerShdw sx="100000" sy="100000" kx="0" ky="0" algn="b" rotWithShape="0" blurRad="25400" dist="25400" dir="2700000">
              <a:srgbClr val="FFFFFF">
                <a:alpha val="50000"/>
              </a:srgbClr>
            </a:outerShdw>
          </a:effectLst>
          <a:uFillTx/>
          <a:latin typeface="Optima"/>
          <a:ea typeface="Optima"/>
          <a:cs typeface="Optima"/>
          <a:sym typeface="Optima"/>
        </a:defRPr>
      </a:lvl6pPr>
      <a:lvl7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2095500" algn="l"/>
        </a:tabLst>
        <a:defRPr b="0" baseline="0" cap="none" i="0" spc="0" strike="noStrike" sz="9400" u="none">
          <a:solidFill>
            <a:srgbClr val="363929"/>
          </a:solidFill>
          <a:effectLst>
            <a:outerShdw sx="100000" sy="100000" kx="0" ky="0" algn="b" rotWithShape="0" blurRad="25400" dist="25400" dir="2700000">
              <a:srgbClr val="FFFFFF">
                <a:alpha val="50000"/>
              </a:srgbClr>
            </a:outerShdw>
          </a:effectLst>
          <a:uFillTx/>
          <a:latin typeface="Optima"/>
          <a:ea typeface="Optima"/>
          <a:cs typeface="Optima"/>
          <a:sym typeface="Optima"/>
        </a:defRPr>
      </a:lvl7pPr>
      <a:lvl8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2095500" algn="l"/>
        </a:tabLst>
        <a:defRPr b="0" baseline="0" cap="none" i="0" spc="0" strike="noStrike" sz="9400" u="none">
          <a:solidFill>
            <a:srgbClr val="363929"/>
          </a:solidFill>
          <a:effectLst>
            <a:outerShdw sx="100000" sy="100000" kx="0" ky="0" algn="b" rotWithShape="0" blurRad="25400" dist="25400" dir="2700000">
              <a:srgbClr val="FFFFFF">
                <a:alpha val="50000"/>
              </a:srgbClr>
            </a:outerShdw>
          </a:effectLst>
          <a:uFillTx/>
          <a:latin typeface="Optima"/>
          <a:ea typeface="Optima"/>
          <a:cs typeface="Optima"/>
          <a:sym typeface="Optima"/>
        </a:defRPr>
      </a:lvl8pPr>
      <a:lvl9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2095500" algn="l"/>
        </a:tabLst>
        <a:defRPr b="0" baseline="0" cap="none" i="0" spc="0" strike="noStrike" sz="9400" u="none">
          <a:solidFill>
            <a:srgbClr val="363929"/>
          </a:solidFill>
          <a:effectLst>
            <a:outerShdw sx="100000" sy="100000" kx="0" ky="0" algn="b" rotWithShape="0" blurRad="25400" dist="25400" dir="2700000">
              <a:srgbClr val="FFFFFF">
                <a:alpha val="50000"/>
              </a:srgbClr>
            </a:outerShdw>
          </a:effectLst>
          <a:uFillTx/>
          <a:latin typeface="Optima"/>
          <a:ea typeface="Optima"/>
          <a:cs typeface="Optima"/>
          <a:sym typeface="Optima"/>
        </a:defRPr>
      </a:lvl9pPr>
    </p:titleStyle>
    <p:body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363929"/>
          </a:solidFill>
          <a:uFillTx/>
          <a:latin typeface="Optima"/>
          <a:ea typeface="Optima"/>
          <a:cs typeface="Optima"/>
          <a:sym typeface="Optima"/>
        </a:defRPr>
      </a:lvl1pPr>
      <a:lvl2pPr marL="1321707" marR="0" indent="-534307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35000"/>
        <a:buFontTx/>
        <a:buBlip>
          <a:blip r:embed="rId3"/>
        </a:buBlip>
        <a:tabLst/>
        <a:defRPr b="0" baseline="0" cap="none" i="0" spc="0" strike="noStrike" sz="3800" u="none">
          <a:solidFill>
            <a:srgbClr val="363929"/>
          </a:solidFill>
          <a:uFillTx/>
          <a:latin typeface="Optima"/>
          <a:ea typeface="Optima"/>
          <a:cs typeface="Optima"/>
          <a:sym typeface="Optima"/>
        </a:defRPr>
      </a:lvl2pPr>
      <a:lvl3pPr marL="2109104" marR="0" indent="-534307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35000"/>
        <a:buFontTx/>
        <a:buBlip>
          <a:blip r:embed="rId3"/>
        </a:buBlip>
        <a:tabLst/>
        <a:defRPr b="0" baseline="0" cap="none" i="0" spc="0" strike="noStrike" sz="3800" u="none">
          <a:solidFill>
            <a:srgbClr val="363929"/>
          </a:solidFill>
          <a:uFillTx/>
          <a:latin typeface="Optima"/>
          <a:ea typeface="Optima"/>
          <a:cs typeface="Optima"/>
          <a:sym typeface="Optima"/>
        </a:defRPr>
      </a:lvl3pPr>
      <a:lvl4pPr marL="2896504" marR="0" indent="-534304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35000"/>
        <a:buFontTx/>
        <a:buBlip>
          <a:blip r:embed="rId3"/>
        </a:buBlip>
        <a:tabLst/>
        <a:defRPr b="0" baseline="0" cap="none" i="0" spc="0" strike="noStrike" sz="3800" u="none">
          <a:solidFill>
            <a:srgbClr val="363929"/>
          </a:solidFill>
          <a:uFillTx/>
          <a:latin typeface="Optima"/>
          <a:ea typeface="Optima"/>
          <a:cs typeface="Optima"/>
          <a:sym typeface="Optima"/>
        </a:defRPr>
      </a:lvl4pPr>
      <a:lvl5pPr marL="3683906" marR="0" indent="-534304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35000"/>
        <a:buFontTx/>
        <a:buBlip>
          <a:blip r:embed="rId3"/>
        </a:buBlip>
        <a:tabLst/>
        <a:defRPr b="0" baseline="0" cap="none" i="0" spc="0" strike="noStrike" sz="3800" u="none">
          <a:solidFill>
            <a:srgbClr val="363929"/>
          </a:solidFill>
          <a:uFillTx/>
          <a:latin typeface="Optima"/>
          <a:ea typeface="Optima"/>
          <a:cs typeface="Optima"/>
          <a:sym typeface="Optima"/>
        </a:defRPr>
      </a:lvl5pPr>
      <a:lvl6pPr marL="4471306" marR="0" indent="-534306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35000"/>
        <a:buFontTx/>
        <a:buBlip>
          <a:blip r:embed="rId3"/>
        </a:buBlip>
        <a:tabLst/>
        <a:defRPr b="0" baseline="0" cap="none" i="0" spc="0" strike="noStrike" sz="3800" u="none">
          <a:solidFill>
            <a:srgbClr val="363929"/>
          </a:solidFill>
          <a:uFillTx/>
          <a:latin typeface="Optima"/>
          <a:ea typeface="Optima"/>
          <a:cs typeface="Optima"/>
          <a:sym typeface="Optima"/>
        </a:defRPr>
      </a:lvl6pPr>
      <a:lvl7pPr marL="5258706" marR="0" indent="-534306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35000"/>
        <a:buFontTx/>
        <a:buBlip>
          <a:blip r:embed="rId3"/>
        </a:buBlip>
        <a:tabLst/>
        <a:defRPr b="0" baseline="0" cap="none" i="0" spc="0" strike="noStrike" sz="3800" u="none">
          <a:solidFill>
            <a:srgbClr val="363929"/>
          </a:solidFill>
          <a:uFillTx/>
          <a:latin typeface="Optima"/>
          <a:ea typeface="Optima"/>
          <a:cs typeface="Optima"/>
          <a:sym typeface="Optima"/>
        </a:defRPr>
      </a:lvl7pPr>
      <a:lvl8pPr marL="6046106" marR="0" indent="-534306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35000"/>
        <a:buFontTx/>
        <a:buBlip>
          <a:blip r:embed="rId3"/>
        </a:buBlip>
        <a:tabLst/>
        <a:defRPr b="0" baseline="0" cap="none" i="0" spc="0" strike="noStrike" sz="3800" u="none">
          <a:solidFill>
            <a:srgbClr val="363929"/>
          </a:solidFill>
          <a:uFillTx/>
          <a:latin typeface="Optima"/>
          <a:ea typeface="Optima"/>
          <a:cs typeface="Optima"/>
          <a:sym typeface="Optima"/>
        </a:defRPr>
      </a:lvl8pPr>
      <a:lvl9pPr marL="6833506" marR="0" indent="-534306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35000"/>
        <a:buFontTx/>
        <a:buBlip>
          <a:blip r:embed="rId3"/>
        </a:buBlip>
        <a:tabLst/>
        <a:defRPr b="0" baseline="0" cap="none" i="0" spc="0" strike="noStrike" sz="3800" u="none">
          <a:solidFill>
            <a:srgbClr val="363929"/>
          </a:solidFill>
          <a:uFillTx/>
          <a:latin typeface="Optima"/>
          <a:ea typeface="Optima"/>
          <a:cs typeface="Optima"/>
          <a:sym typeface="Optima"/>
        </a:defRPr>
      </a:lvl9pPr>
    </p:bodyStyle>
    <p:otherStyle>
      <a:lvl1pPr marL="0" marR="0" indent="0" algn="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Optima"/>
        </a:defRPr>
      </a:lvl1pPr>
      <a:lvl2pPr marL="0" marR="0" indent="0" algn="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Optima"/>
        </a:defRPr>
      </a:lvl2pPr>
      <a:lvl3pPr marL="0" marR="0" indent="0" algn="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Optima"/>
        </a:defRPr>
      </a:lvl3pPr>
      <a:lvl4pPr marL="0" marR="0" indent="0" algn="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Optima"/>
        </a:defRPr>
      </a:lvl4pPr>
      <a:lvl5pPr marL="0" marR="0" indent="0" algn="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Optima"/>
        </a:defRPr>
      </a:lvl5pPr>
      <a:lvl6pPr marL="0" marR="0" indent="0" algn="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Optima"/>
        </a:defRPr>
      </a:lvl6pPr>
      <a:lvl7pPr marL="0" marR="0" indent="0" algn="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Optima"/>
        </a:defRPr>
      </a:lvl7pPr>
      <a:lvl8pPr marL="0" marR="0" indent="0" algn="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Optima"/>
        </a:defRPr>
      </a:lvl8pPr>
      <a:lvl9pPr marL="0" marR="0" indent="0" algn="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Optima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hyperlink" Target="http://PASCALE-PROJECTS.COM" TargetMode="Externa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Relationship Id="rId3" Type="http://schemas.openxmlformats.org/officeDocument/2006/relationships/hyperlink" Target="https://eu-solidarity-ukraine.ec.europa.eu/eu-assistance-ukraine/eu-ukraine-solidarity-lanes_en" TargetMode="Externa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png"/><Relationship Id="rId3" Type="http://schemas.openxmlformats.org/officeDocument/2006/relationships/hyperlink" Target="https://pascale-projects.com" TargetMode="External"/><Relationship Id="rId4" Type="http://schemas.openxmlformats.org/officeDocument/2006/relationships/hyperlink" Target="mailto:cinzia.irisgroup@gmail.com" TargetMode="Externa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IRISGROUP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PASCALE Projects</a:t>
            </a:r>
          </a:p>
        </p:txBody>
      </p:sp>
      <p:sp>
        <p:nvSpPr>
          <p:cNvPr id="138" name="The Green Unicorn in Western Ukrain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+mj-lt"/>
                <a:ea typeface="+mj-ea"/>
                <a:cs typeface="+mj-cs"/>
                <a:sym typeface="Helvetica"/>
              </a:defRPr>
            </a:pPr>
            <a:r>
              <a:t>The Green Unicorn in </a:t>
            </a:r>
            <a:r>
              <a:rPr b="1"/>
              <a:t>Western Ukraine</a:t>
            </a:r>
          </a:p>
        </p:txBody>
      </p:sp>
      <p:pic>
        <p:nvPicPr>
          <p:cNvPr id="139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34791" y="3219815"/>
            <a:ext cx="15908277" cy="49739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Immagine" descr="Immagine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7208042" y="1116645"/>
            <a:ext cx="11468105" cy="7353304"/>
          </a:xfrm>
          <a:prstGeom prst="rect">
            <a:avLst/>
          </a:prstGeom>
        </p:spPr>
      </p:pic>
      <p:sp>
        <p:nvSpPr>
          <p:cNvPr id="142" name="OUR CONCEPT"/>
          <p:cNvSpPr txBox="1"/>
          <p:nvPr>
            <p:ph type="title"/>
          </p:nvPr>
        </p:nvSpPr>
        <p:spPr>
          <a:xfrm>
            <a:off x="3643151" y="8508403"/>
            <a:ext cx="19202402" cy="1531158"/>
          </a:xfrm>
          <a:prstGeom prst="rect">
            <a:avLst/>
          </a:prstGeom>
        </p:spPr>
        <p:txBody>
          <a:bodyPr/>
          <a:lstStyle>
            <a:lvl1pPr>
              <a:defRPr sz="80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OUR CONCEPT</a:t>
            </a:r>
          </a:p>
        </p:txBody>
      </p:sp>
      <p:sp>
        <p:nvSpPr>
          <p:cNvPr id="143" name="To create in Western Ukraine the green and innovative Unicorn of Renewable Energies and Natural Resources by a Sustainable Forest Management with the final goal to replicate the model all over Ukraine,Europe and worldwide."/>
          <p:cNvSpPr txBox="1"/>
          <p:nvPr>
            <p:ph type="body" sz="quarter" idx="1"/>
          </p:nvPr>
        </p:nvSpPr>
        <p:spPr>
          <a:xfrm>
            <a:off x="3340100" y="10078014"/>
            <a:ext cx="19202400" cy="3041091"/>
          </a:xfrm>
          <a:prstGeom prst="rect">
            <a:avLst/>
          </a:prstGeom>
        </p:spPr>
        <p:txBody>
          <a:bodyPr/>
          <a:lstStyle/>
          <a:p>
            <a:pPr marL="661415" indent="-661415" algn="just" defTabSz="544068">
              <a:spcBef>
                <a:spcPts val="5800"/>
              </a:spcBef>
              <a:buSzPct val="35000"/>
              <a:buBlip>
                <a:blip r:embed="rId3"/>
              </a:buBlip>
              <a:defRPr sz="4700">
                <a:effectLst/>
                <a:latin typeface="+mj-lt"/>
                <a:ea typeface="+mj-ea"/>
                <a:cs typeface="+mj-cs"/>
                <a:sym typeface="Helvetica"/>
              </a:defRPr>
            </a:pPr>
            <a:r>
              <a:t>To create in </a:t>
            </a:r>
            <a:r>
              <a:rPr b="1"/>
              <a:t>Western Ukraine</a:t>
            </a:r>
            <a:r>
              <a:t> the </a:t>
            </a:r>
            <a:r>
              <a:rPr b="1"/>
              <a:t>green and innovative Unicorn of Renewable Energies and Natural Resources by a Sustainable Forest Management </a:t>
            </a:r>
            <a:r>
              <a:t>with the final goal to replicate the model all over Ukraine,Europe and worldwide.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84259264-4824-4251-B7A9-DEE894537385.jpeg" descr="84259264-4824-4251-B7A9-DEE894537385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7208042" y="1116645"/>
            <a:ext cx="11468105" cy="7353304"/>
          </a:xfrm>
          <a:prstGeom prst="rect">
            <a:avLst/>
          </a:prstGeom>
        </p:spPr>
      </p:pic>
      <p:sp>
        <p:nvSpPr>
          <p:cNvPr id="146" name="Our History-Western Ukraine-EU"/>
          <p:cNvSpPr txBox="1"/>
          <p:nvPr>
            <p:ph type="title"/>
          </p:nvPr>
        </p:nvSpPr>
        <p:spPr>
          <a:xfrm>
            <a:off x="3340100" y="8470899"/>
            <a:ext cx="19202400" cy="1766544"/>
          </a:xfrm>
          <a:prstGeom prst="rect">
            <a:avLst/>
          </a:prstGeom>
        </p:spPr>
        <p:txBody>
          <a:bodyPr/>
          <a:lstStyle>
            <a:lvl1pPr defTabSz="505205">
              <a:tabLst>
                <a:tab pos="1638300" algn="l"/>
              </a:tabLst>
              <a:defRPr sz="10200">
                <a:effectLst>
                  <a:outerShdw sx="100000" sy="100000" kx="0" ky="0" algn="b" rotWithShape="0" blurRad="25400" dist="19812" dir="2700000">
                    <a:srgbClr val="FFFFFF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Our History-Western Ukraine-EU</a:t>
            </a:r>
          </a:p>
        </p:txBody>
      </p:sp>
      <p:sp>
        <p:nvSpPr>
          <p:cNvPr id="147" name="IRiS Group operates as PrJSC Serin‐Lis…"/>
          <p:cNvSpPr txBox="1"/>
          <p:nvPr>
            <p:ph type="body" sz="quarter" idx="1"/>
          </p:nvPr>
        </p:nvSpPr>
        <p:spPr>
          <a:xfrm>
            <a:off x="3340100" y="10459287"/>
            <a:ext cx="19202400" cy="2659818"/>
          </a:xfrm>
          <a:prstGeom prst="rect">
            <a:avLst/>
          </a:prstGeom>
        </p:spPr>
        <p:txBody>
          <a:bodyPr/>
          <a:lstStyle/>
          <a:p>
            <a:pPr defTabSz="814727">
              <a:defRPr b="1" cap="small" sz="4400" u="sng">
                <a:solidFill>
                  <a:srgbClr val="0000FF"/>
                </a:solidFill>
                <a:effectLst/>
                <a:uFill>
                  <a:solidFill>
                    <a:srgbClr val="0000FF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pPr>
            <a:r>
              <a:rPr>
                <a:hlinkClick r:id="rId3" invalidUrl="" action="" tgtFrame="" tooltip="" history="1" highlightClick="0" endSnd="0"/>
              </a:rPr>
              <a:t>PASCALE-PROJECTS.COM</a:t>
            </a:r>
            <a:r>
              <a:rPr u="none">
                <a:solidFill>
                  <a:srgbClr val="000000"/>
                </a:solidFill>
                <a:uFillTx/>
              </a:rPr>
              <a:t>- With Representative Office in Brussels supports innovative industrial hubs located in western Ukraine via EUROPEAN FUNDINGS for CIRCULAR ECONOMY and bio-based materials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ellets"/>
          <p:cNvSpPr txBox="1"/>
          <p:nvPr>
            <p:ph type="title"/>
          </p:nvPr>
        </p:nvSpPr>
        <p:spPr>
          <a:xfrm>
            <a:off x="2070100" y="1239992"/>
            <a:ext cx="11201400" cy="1687955"/>
          </a:xfrm>
          <a:prstGeom prst="rect">
            <a:avLst/>
          </a:prstGeom>
        </p:spPr>
        <p:txBody>
          <a:bodyPr/>
          <a:lstStyle/>
          <a:p>
            <a:pPr lvl="1" marL="246063" indent="-246063" algn="just" defTabSz="914400">
              <a:spcBef>
                <a:spcPts val="600"/>
              </a:spcBef>
              <a:buSzPts val="4500"/>
              <a:buBlip>
                <a:blip r:embed="rId2"/>
              </a:buBlip>
              <a:tabLst/>
              <a:defRPr sz="4500">
                <a:solidFill>
                  <a:srgbClr val="008000"/>
                </a:solidFill>
                <a:effectLst/>
                <a:latin typeface="+mj-lt"/>
                <a:ea typeface="+mj-ea"/>
                <a:cs typeface="+mj-cs"/>
                <a:sym typeface="Helvetica"/>
              </a:defRPr>
            </a:pPr>
            <a:r>
              <a:t>PROJECT FOR UA RECONSTRUCTION —-</a:t>
            </a:r>
            <a:r>
              <a:rPr b="1"/>
              <a:t>BIOCHAR</a:t>
            </a:r>
          </a:p>
        </p:txBody>
      </p:sp>
      <p:sp>
        <p:nvSpPr>
          <p:cNvPr id="150" name="We are now almost finishing construction of a line for the production of fuel pellets…"/>
          <p:cNvSpPr txBox="1"/>
          <p:nvPr>
            <p:ph type="body" sz="half" idx="1"/>
          </p:nvPr>
        </p:nvSpPr>
        <p:spPr>
          <a:xfrm>
            <a:off x="2070100" y="3239798"/>
            <a:ext cx="11201400" cy="9079202"/>
          </a:xfrm>
          <a:prstGeom prst="rect">
            <a:avLst/>
          </a:prstGeom>
        </p:spPr>
        <p:txBody>
          <a:bodyPr/>
          <a:lstStyle/>
          <a:p>
            <a:pPr algn="just" defTabSz="219454">
              <a:defRPr b="1" sz="2300">
                <a:solidFill>
                  <a:srgbClr val="000000"/>
                </a:solidFill>
                <a:effectLst/>
                <a:latin typeface="Tahoma"/>
                <a:ea typeface="Tahoma"/>
                <a:cs typeface="Tahoma"/>
                <a:sym typeface="Tahoma"/>
              </a:defRPr>
            </a:pPr>
            <a:r>
              <a:t>Biochar</a:t>
            </a:r>
            <a:r>
              <a:rPr b="0"/>
              <a:t> (vegetal charcoal) is emerging as a strategic resource for </a:t>
            </a:r>
            <a:r>
              <a:t>Ukraine's green recovery</a:t>
            </a:r>
            <a:r>
              <a:rPr b="0"/>
              <a:t>, serving both the remediation of war-damaged soils and the development of a sustainable circular economy.</a:t>
            </a:r>
          </a:p>
          <a:p>
            <a:pPr algn="just" defTabSz="219454">
              <a:defRPr sz="2300">
                <a:solidFill>
                  <a:srgbClr val="000000"/>
                </a:solidFill>
                <a:effectLst/>
                <a:latin typeface="Tahoma"/>
                <a:ea typeface="Tahoma"/>
                <a:cs typeface="Tahoma"/>
                <a:sym typeface="Tahoma"/>
              </a:defRPr>
            </a:pPr>
          </a:p>
          <a:p>
            <a:pPr algn="just" defTabSz="219454">
              <a:defRPr b="1" sz="2300">
                <a:solidFill>
                  <a:srgbClr val="000000"/>
                </a:solidFill>
                <a:effectLst/>
                <a:latin typeface="Tahoma"/>
                <a:ea typeface="Tahoma"/>
                <a:cs typeface="Tahoma"/>
                <a:sym typeface="Tahoma"/>
              </a:defRPr>
            </a:pPr>
            <a:r>
              <a:t>1. Post-War Restoration Applications</a:t>
            </a:r>
          </a:p>
          <a:p>
            <a:pPr algn="just" defTabSz="219454">
              <a:defRPr sz="2300">
                <a:solidFill>
                  <a:srgbClr val="000000"/>
                </a:solidFill>
                <a:effectLst/>
                <a:latin typeface="Tahoma"/>
                <a:ea typeface="Tahoma"/>
                <a:cs typeface="Tahoma"/>
                <a:sym typeface="Tahoma"/>
              </a:defRPr>
            </a:pPr>
            <a:r>
              <a:t>Ukraine is exploring the use of biochar to address environmental challenges caused by the conflict:</a:t>
            </a:r>
          </a:p>
          <a:p>
            <a:pPr marL="219454" indent="-152398" algn="just" defTabSz="219454">
              <a:spcBef>
                <a:spcPts val="500"/>
              </a:spcBef>
              <a:buSzPct val="100000"/>
              <a:buFont typeface="Helvetica Neue"/>
              <a:buChar char="•"/>
              <a:defRPr b="1" sz="2300">
                <a:solidFill>
                  <a:srgbClr val="000000"/>
                </a:solidFill>
                <a:effectLst/>
                <a:latin typeface="Tahoma"/>
                <a:ea typeface="Tahoma"/>
                <a:cs typeface="Tahoma"/>
                <a:sym typeface="Tahoma"/>
              </a:defRPr>
            </a:pPr>
            <a:r>
              <a:t>Soil Remediation</a:t>
            </a:r>
            <a:r>
              <a:rPr b="0"/>
              <a:t>: It is used for the adsorption of toxic metals and organic pollutants in territories affected by military operations.</a:t>
            </a:r>
          </a:p>
          <a:p>
            <a:pPr marL="219454" indent="-152398" algn="just" defTabSz="219454">
              <a:spcBef>
                <a:spcPts val="500"/>
              </a:spcBef>
              <a:buSzPct val="100000"/>
              <a:buFont typeface="Helvetica Neue"/>
              <a:buChar char="•"/>
              <a:defRPr b="1" sz="2300">
                <a:solidFill>
                  <a:srgbClr val="000000"/>
                </a:solidFill>
                <a:effectLst/>
                <a:latin typeface="Tahoma"/>
                <a:ea typeface="Tahoma"/>
                <a:cs typeface="Tahoma"/>
                <a:sym typeface="Tahoma"/>
              </a:defRPr>
            </a:pPr>
            <a:r>
              <a:t>Water Treatment</a:t>
            </a:r>
            <a:r>
              <a:rPr b="0"/>
              <a:t>: Recent studies have confirmed the effectiveness of activated carbons produced from local biomass for purifying wastewater and drinking water.</a:t>
            </a:r>
          </a:p>
          <a:p>
            <a:pPr marL="219454" indent="-152398" algn="just" defTabSz="219454">
              <a:spcBef>
                <a:spcPts val="500"/>
              </a:spcBef>
              <a:buSzPct val="100000"/>
              <a:buFont typeface="Helvetica Neue"/>
              <a:buChar char="•"/>
              <a:defRPr b="1" sz="2300">
                <a:solidFill>
                  <a:srgbClr val="000000"/>
                </a:solidFill>
                <a:effectLst/>
                <a:latin typeface="Tahoma"/>
                <a:ea typeface="Tahoma"/>
                <a:cs typeface="Tahoma"/>
                <a:sym typeface="Tahoma"/>
              </a:defRPr>
            </a:pPr>
            <a:r>
              <a:t>Carbon Sequestration</a:t>
            </a:r>
            <a:r>
              <a:rPr b="0"/>
              <a:t>: Biochar contributes to climate strategies by stably trapping in the soil, mitigating the environmental impact of emissions.</a:t>
            </a:r>
          </a:p>
          <a:p>
            <a:pPr algn="just" defTabSz="219454">
              <a:defRPr sz="2300">
                <a:solidFill>
                  <a:srgbClr val="000000"/>
                </a:solidFill>
                <a:effectLst/>
                <a:latin typeface="Tahoma"/>
                <a:ea typeface="Tahoma"/>
                <a:cs typeface="Tahoma"/>
                <a:sym typeface="Tahoma"/>
              </a:defRPr>
            </a:pPr>
          </a:p>
          <a:p>
            <a:pPr algn="just" defTabSz="219454">
              <a:defRPr b="1" sz="2300">
                <a:solidFill>
                  <a:srgbClr val="000000"/>
                </a:solidFill>
                <a:effectLst/>
                <a:latin typeface="Tahoma"/>
                <a:ea typeface="Tahoma"/>
                <a:cs typeface="Tahoma"/>
                <a:sym typeface="Tahoma"/>
              </a:defRPr>
            </a:pPr>
            <a:r>
              <a:t>2. Agricultural and Forestry Sector</a:t>
            </a:r>
          </a:p>
          <a:p>
            <a:pPr algn="just" defTabSz="219454">
              <a:defRPr sz="2300">
                <a:solidFill>
                  <a:srgbClr val="000000"/>
                </a:solidFill>
                <a:effectLst/>
                <a:latin typeface="Tahoma"/>
                <a:ea typeface="Tahoma"/>
                <a:cs typeface="Tahoma"/>
                <a:sym typeface="Tahoma"/>
              </a:defRPr>
            </a:pPr>
            <a:r>
              <a:t>Given its nature as a soil amendment, biochar offers direct benefits to Ukrainian agricultural productivity:</a:t>
            </a:r>
          </a:p>
          <a:p>
            <a:pPr marL="219454" indent="-152398" algn="just" defTabSz="219454">
              <a:spcBef>
                <a:spcPts val="500"/>
              </a:spcBef>
              <a:buSzPct val="100000"/>
              <a:buFont typeface="Helvetica Neue"/>
              <a:buChar char="•"/>
              <a:defRPr b="1" sz="2300">
                <a:solidFill>
                  <a:srgbClr val="000000"/>
                </a:solidFill>
                <a:effectLst/>
                <a:latin typeface="Tahoma"/>
                <a:ea typeface="Tahoma"/>
                <a:cs typeface="Tahoma"/>
                <a:sym typeface="Tahoma"/>
              </a:defRPr>
            </a:pPr>
            <a:r>
              <a:t>Fertility Improvement</a:t>
            </a:r>
            <a:r>
              <a:rPr b="0"/>
              <a:t>: It increases water retention and reduces the need for chemical fertilizers, supporting crop growth in rural areas.</a:t>
            </a:r>
          </a:p>
          <a:p>
            <a:pPr marL="219454" indent="-152398" algn="just" defTabSz="219454">
              <a:spcBef>
                <a:spcPts val="500"/>
              </a:spcBef>
              <a:buSzPct val="100000"/>
              <a:buFont typeface="Helvetica Neue"/>
              <a:buChar char="•"/>
              <a:defRPr b="1" sz="2300">
                <a:solidFill>
                  <a:srgbClr val="000000"/>
                </a:solidFill>
                <a:effectLst/>
                <a:latin typeface="Tahoma"/>
                <a:ea typeface="Tahoma"/>
                <a:cs typeface="Tahoma"/>
                <a:sym typeface="Tahoma"/>
              </a:defRPr>
            </a:pPr>
            <a:r>
              <a:t>Residue Management</a:t>
            </a:r>
            <a:r>
              <a:rPr b="0"/>
              <a:t>: Local sawmills and farms can transform waste—such as sawdust, bark, and prunings—into a valuable resource, reducing landfill waste.</a:t>
            </a:r>
          </a:p>
          <a:p>
            <a:pPr marL="219454" indent="-152398" algn="just" defTabSz="219454">
              <a:spcBef>
                <a:spcPts val="500"/>
              </a:spcBef>
              <a:buSzPct val="100000"/>
              <a:buFont typeface="Helvetica Neue"/>
              <a:buChar char="•"/>
              <a:defRPr b="1" sz="2300">
                <a:solidFill>
                  <a:srgbClr val="000000"/>
                </a:solidFill>
                <a:effectLst/>
                <a:latin typeface="Tahoma"/>
                <a:ea typeface="Tahoma"/>
                <a:cs typeface="Tahoma"/>
                <a:sym typeface="Tahoma"/>
              </a:defRPr>
            </a:pPr>
            <a:r>
              <a:t>Animal Feed</a:t>
            </a:r>
            <a:r>
              <a:rPr b="0"/>
              <a:t>: Evaluations are underway regarding the use of biochar as a feed supplement.</a:t>
            </a:r>
          </a:p>
        </p:txBody>
      </p:sp>
      <p:sp>
        <p:nvSpPr>
          <p:cNvPr id="151" name="Testo"/>
          <p:cNvSpPr txBox="1"/>
          <p:nvPr/>
        </p:nvSpPr>
        <p:spPr>
          <a:xfrm>
            <a:off x="12269092" y="-1301751"/>
            <a:ext cx="152401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 </a:t>
            </a:r>
          </a:p>
        </p:txBody>
      </p:sp>
      <p:pic>
        <p:nvPicPr>
          <p:cNvPr id="152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936487" y="355599"/>
            <a:ext cx="9753602" cy="130048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6037AAEC-F841-47F5-B5E0-622AE22BCC97.jpeg" descr="6037AAEC-F841-47F5-B5E0-622AE22BCC97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3970894" y="1320800"/>
            <a:ext cx="8788406" cy="11061700"/>
          </a:xfrm>
          <a:prstGeom prst="rect">
            <a:avLst/>
          </a:prstGeom>
        </p:spPr>
      </p:pic>
      <p:sp>
        <p:nvSpPr>
          <p:cNvPr id="155" name="Upcoming Projects/ Activated Carbons/Medicinal Plants/Honey/"/>
          <p:cNvSpPr txBox="1"/>
          <p:nvPr>
            <p:ph type="title"/>
          </p:nvPr>
        </p:nvSpPr>
        <p:spPr>
          <a:xfrm>
            <a:off x="1787590" y="1089573"/>
            <a:ext cx="11201403" cy="3172404"/>
          </a:xfrm>
          <a:prstGeom prst="rect">
            <a:avLst/>
          </a:prstGeom>
        </p:spPr>
        <p:txBody>
          <a:bodyPr/>
          <a:lstStyle>
            <a:lvl1pPr defTabSz="479298">
              <a:tabLst>
                <a:tab pos="1549400" algn="l"/>
              </a:tabLst>
              <a:defRPr b="1" sz="4500">
                <a:solidFill>
                  <a:srgbClr val="1E911E"/>
                </a:solidFill>
                <a:effectLst>
                  <a:outerShdw sx="100000" sy="100000" kx="0" ky="0" algn="b" rotWithShape="0" blurRad="12700" dist="18796" dir="2700000">
                    <a:srgbClr val="FFFFFF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PROJECTS FOR UA RECONSTRUCTION Upcoming Projects/ Activated Carbons/Medicinal Plants/Honey/</a:t>
            </a:r>
          </a:p>
        </p:txBody>
      </p:sp>
      <p:sp>
        <p:nvSpPr>
          <p:cNvPr id="156" name="Moreover, We have developed a specific programme for…"/>
          <p:cNvSpPr txBox="1"/>
          <p:nvPr>
            <p:ph type="body" sz="half" idx="1"/>
          </p:nvPr>
        </p:nvSpPr>
        <p:spPr>
          <a:xfrm>
            <a:off x="2070100" y="4583162"/>
            <a:ext cx="11201400" cy="7735839"/>
          </a:xfrm>
          <a:prstGeom prst="rect">
            <a:avLst/>
          </a:prstGeom>
        </p:spPr>
        <p:txBody>
          <a:bodyPr/>
          <a:lstStyle/>
          <a:p>
            <a:pPr algn="just" defTabSz="356615">
              <a:defRPr sz="3500">
                <a:solidFill>
                  <a:srgbClr val="000000"/>
                </a:solidFill>
                <a:effectLst/>
                <a:latin typeface="+mj-lt"/>
                <a:ea typeface="+mj-ea"/>
                <a:cs typeface="+mj-cs"/>
                <a:sym typeface="Helvetica"/>
              </a:defRPr>
            </a:pPr>
            <a:r>
              <a:t>Moreover, we have developed a specific programme for </a:t>
            </a:r>
          </a:p>
          <a:p>
            <a:pPr algn="just" defTabSz="356615">
              <a:defRPr b="1" sz="3500">
                <a:solidFill>
                  <a:srgbClr val="000000"/>
                </a:solidFill>
                <a:effectLst/>
                <a:latin typeface="+mj-lt"/>
                <a:ea typeface="+mj-ea"/>
                <a:cs typeface="+mj-cs"/>
                <a:sym typeface="Helvetica"/>
              </a:defRPr>
            </a:pPr>
            <a:r>
              <a:t>Medicinal Herbes, Plants, Activated Carbons</a:t>
            </a:r>
            <a:r>
              <a:rPr b="0"/>
              <a:t> directly from the Carpathian Forestry.</a:t>
            </a:r>
          </a:p>
          <a:p>
            <a:pPr algn="just" defTabSz="356615">
              <a:defRPr sz="3500">
                <a:solidFill>
                  <a:srgbClr val="000000"/>
                </a:solidFill>
                <a:effectLst/>
                <a:latin typeface="+mj-lt"/>
                <a:ea typeface="+mj-ea"/>
                <a:cs typeface="+mj-cs"/>
                <a:sym typeface="Helvetica"/>
              </a:defRPr>
            </a:pPr>
          </a:p>
          <a:p>
            <a:pPr algn="just" defTabSz="356615">
              <a:defRPr sz="3500">
                <a:solidFill>
                  <a:srgbClr val="000000"/>
                </a:solidFill>
                <a:effectLst/>
                <a:latin typeface="+mj-lt"/>
                <a:ea typeface="+mj-ea"/>
                <a:cs typeface="+mj-cs"/>
                <a:sym typeface="Helvetica"/>
              </a:defRPr>
            </a:pPr>
            <a:r>
              <a:t>The technology used in order to make the final “dried” product ready for selling is : cogeneration or renewable energy </a:t>
            </a:r>
          </a:p>
          <a:p>
            <a:pPr algn="just" defTabSz="356615">
              <a:defRPr sz="3500">
                <a:solidFill>
                  <a:srgbClr val="000000"/>
                </a:solidFill>
                <a:effectLst/>
                <a:latin typeface="+mj-lt"/>
                <a:ea typeface="+mj-ea"/>
                <a:cs typeface="+mj-cs"/>
                <a:sym typeface="Helvetica"/>
              </a:defRPr>
            </a:pPr>
          </a:p>
          <a:p>
            <a:pPr algn="just" defTabSz="356615">
              <a:defRPr sz="3500">
                <a:solidFill>
                  <a:srgbClr val="000000"/>
                </a:solidFill>
                <a:effectLst/>
                <a:latin typeface="+mj-lt"/>
                <a:ea typeface="+mj-ea"/>
                <a:cs typeface="+mj-cs"/>
                <a:sym typeface="Helvetica"/>
              </a:defRPr>
            </a:pPr>
            <a:r>
              <a:t>And finally, we have already developed a </a:t>
            </a:r>
            <a:r>
              <a:rPr b="1"/>
              <a:t>Nursery Programme for Reforestation on behalf of the Administration of the Region</a:t>
            </a:r>
            <a:r>
              <a:t>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DBF4BC35-2ECC-4DB8-90F9-C72066A5F7F9.jpeg" descr="DBF4BC35-2ECC-4DB8-90F9-C72066A5F7F9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3808281" y="2871152"/>
            <a:ext cx="9131846" cy="8110192"/>
          </a:xfrm>
          <a:prstGeom prst="rect">
            <a:avLst/>
          </a:prstGeom>
        </p:spPr>
      </p:pic>
      <p:sp>
        <p:nvSpPr>
          <p:cNvPr id="159" name="Examples of Herbs available and already sell to European Market"/>
          <p:cNvSpPr txBox="1"/>
          <p:nvPr>
            <p:ph type="title"/>
          </p:nvPr>
        </p:nvSpPr>
        <p:spPr>
          <a:xfrm>
            <a:off x="2070096" y="2806700"/>
            <a:ext cx="11544310" cy="1971700"/>
          </a:xfrm>
          <a:prstGeom prst="rect">
            <a:avLst/>
          </a:prstGeom>
        </p:spPr>
        <p:txBody>
          <a:bodyPr/>
          <a:lstStyle>
            <a:lvl1pPr defTabSz="446912">
              <a:tabLst>
                <a:tab pos="1447800" algn="l"/>
              </a:tabLst>
              <a:defRPr sz="6100">
                <a:solidFill>
                  <a:srgbClr val="FB645B"/>
                </a:solidFill>
                <a:effectLst>
                  <a:outerShdw sx="100000" sy="100000" kx="0" ky="0" algn="b" rotWithShape="0" blurRad="12700" dist="17526" dir="2700000">
                    <a:srgbClr val="FFFFFF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Examples of Herbs available and already sold to European Market</a:t>
            </a:r>
          </a:p>
        </p:txBody>
      </p:sp>
      <p:sp>
        <p:nvSpPr>
          <p:cNvPr id="160" name="Rosehip berries whole dried –  Elderberry whole dried - Elderberry whole dried ORGANIC –Rowanberry whole dried –Elderflower whole or rubbed –Rosehip seeds –Rosehip mix (40% shells, 60% seeds) –Wild garlic dried leaves –Wild garlic ORGANIC –Milk thistle ("/>
          <p:cNvSpPr txBox="1"/>
          <p:nvPr>
            <p:ph type="body" sz="half" idx="1"/>
          </p:nvPr>
        </p:nvSpPr>
        <p:spPr>
          <a:xfrm>
            <a:off x="2070100" y="5195730"/>
            <a:ext cx="11544300" cy="6208875"/>
          </a:xfrm>
          <a:prstGeom prst="rect">
            <a:avLst/>
          </a:prstGeom>
        </p:spPr>
        <p:txBody>
          <a:bodyPr/>
          <a:lstStyle>
            <a:lvl1pPr algn="just" defTabSz="368653">
              <a:lnSpc>
                <a:spcPct val="107916"/>
              </a:lnSpc>
              <a:spcBef>
                <a:spcPts val="600"/>
              </a:spcBef>
              <a:defRPr sz="3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effectLst/>
              </a:defRPr>
            </a:pPr>
            <a:r>
              <a:t>Rosehip berries whole dried –  Elderberry whole dried - Elderberry whole dried ORGANIC –Rowanberry whole dried –Elderflower whole or rubbed –Rosehip seeds –Rosehip mix (40% shells, 60% seeds) –Wild garlic dried leaves –Wild garlic ORGANIC –Milk thistle (silymarin 3,8) –Cornflower leaves –Calamus root -Frangula bark -Hawthorn flower and leaves- Elderflower- Birch leaves-Red fruits -Honey - Propolis -Arnica- Different products-Essence for Parfumerie and Cosmetic Industry.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03714C0B-7D3E-471B-A266-297830F6225E_1_201_a.jpeg" descr="03714C0B-7D3E-471B-A266-297830F6225E_1_201_a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4208131" y="1320800"/>
            <a:ext cx="8313927" cy="10459374"/>
          </a:xfrm>
          <a:prstGeom prst="rect">
            <a:avLst/>
          </a:prstGeom>
        </p:spPr>
      </p:pic>
      <p:sp>
        <p:nvSpPr>
          <p:cNvPr id="163" name="International Office in Brussels"/>
          <p:cNvSpPr txBox="1"/>
          <p:nvPr>
            <p:ph type="title"/>
          </p:nvPr>
        </p:nvSpPr>
        <p:spPr>
          <a:xfrm>
            <a:off x="2070100" y="1239169"/>
            <a:ext cx="11201400" cy="3255762"/>
          </a:xfrm>
          <a:prstGeom prst="rect">
            <a:avLst/>
          </a:prstGeom>
        </p:spPr>
        <p:txBody>
          <a:bodyPr/>
          <a:lstStyle>
            <a:lvl1pPr>
              <a:defRPr sz="8800">
                <a:solidFill>
                  <a:srgbClr val="FA2C4C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International Office in Brussels</a:t>
            </a:r>
          </a:p>
        </p:txBody>
      </p:sp>
      <p:sp>
        <p:nvSpPr>
          <p:cNvPr id="164" name="IRISGROUP is part of the Transparency Register at the European Parliament with the Identification number: 584565048247-47"/>
          <p:cNvSpPr txBox="1"/>
          <p:nvPr>
            <p:ph type="body" sz="half" idx="1"/>
          </p:nvPr>
        </p:nvSpPr>
        <p:spPr>
          <a:xfrm>
            <a:off x="2070100" y="5243902"/>
            <a:ext cx="11201400" cy="7075100"/>
          </a:xfrm>
          <a:prstGeom prst="rect">
            <a:avLst/>
          </a:prstGeom>
        </p:spPr>
        <p:txBody>
          <a:bodyPr/>
          <a:lstStyle/>
          <a:p>
            <a:pPr algn="just" defTabSz="512977">
              <a:defRPr sz="3900">
                <a:effectLst>
                  <a:outerShdw sx="100000" sy="100000" kx="0" ky="0" algn="b" rotWithShape="0" blurRad="25400" dist="20116" dir="2700000">
                    <a:srgbClr val="FFFFFF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  <a:r>
              <a:t>PASCALE-PROJECTS is representing industries registered in Transparency Register at the European Parliament with the Identification number: 584565048247-47 since 2022</a:t>
            </a:r>
          </a:p>
          <a:p>
            <a:pPr algn="just" defTabSz="512977">
              <a:defRPr sz="3900">
                <a:effectLst>
                  <a:outerShdw sx="100000" sy="100000" kx="0" ky="0" algn="b" rotWithShape="0" blurRad="25400" dist="20116" dir="2700000">
                    <a:srgbClr val="FFFFFF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  <a:r>
              <a:t>PASCALE-PROJECTS has been an active contributor of the EU-UKRAINE Solidarity Lanes, initiative created and supported by the European Commission for Ukrainian industries-stakeholders.</a:t>
            </a:r>
          </a:p>
          <a:p>
            <a:pPr algn="just" defTabSz="512977">
              <a:defRPr sz="3900" u="sng">
                <a:solidFill>
                  <a:srgbClr val="0000FF"/>
                </a:solidFill>
                <a:effectLst>
                  <a:outerShdw sx="100000" sy="100000" kx="0" ky="0" algn="b" rotWithShape="0" blurRad="25400" dist="20116" dir="2700000">
                    <a:srgbClr val="FFFFFF">
                      <a:alpha val="50000"/>
                    </a:srgbClr>
                  </a:outerShdw>
                </a:effectLst>
                <a:uFill>
                  <a:solidFill>
                    <a:srgbClr val="0000FF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pPr>
            <a:r>
              <a:rPr>
                <a:hlinkClick r:id="rId3" invalidUrl="" action="" tgtFrame="" tooltip="" history="1" highlightClick="0" endSnd="0"/>
              </a:rPr>
              <a:t>https://eu-solidarity-ukraine.ec.europa.eu/eu-assistance-ukraine/eu-ukraine-solidarity-lanes_en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B7ABC068-3422-4497-B27E-75712C24CCB8_1_201_a.jpeg" descr="B7ABC068-3422-4497-B27E-75712C24CCB8_1_201_a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3039729" y="3810000"/>
            <a:ext cx="8813806" cy="8331200"/>
          </a:xfrm>
          <a:prstGeom prst="rect">
            <a:avLst/>
          </a:prstGeom>
        </p:spPr>
      </p:pic>
      <p:sp>
        <p:nvSpPr>
          <p:cNvPr id="167" name="CONTACT U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CONTACT US</a:t>
            </a:r>
          </a:p>
        </p:txBody>
      </p:sp>
      <p:sp>
        <p:nvSpPr>
          <p:cNvPr id="168" name="HEADQUARTER -WESTERN UKRAINE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266480">
              <a:spcBef>
                <a:spcPts val="400"/>
              </a:spcBef>
              <a:buSzTx/>
              <a:buNone/>
              <a:defRPr sz="2600">
                <a:solidFill>
                  <a:srgbClr val="333333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  <a:p>
            <a:pPr marL="0" indent="0" defTabSz="266480">
              <a:spcBef>
                <a:spcPts val="400"/>
              </a:spcBef>
              <a:buSzTx/>
              <a:buNone/>
              <a:defRPr sz="2600">
                <a:solidFill>
                  <a:srgbClr val="333333"/>
                </a:solidFill>
                <a:latin typeface="+mj-lt"/>
                <a:ea typeface="+mj-ea"/>
                <a:cs typeface="+mj-cs"/>
                <a:sym typeface="Helvetica"/>
              </a:defRPr>
            </a:pPr>
            <a:br/>
            <a:r>
              <a:rPr b="1" sz="4200"/>
              <a:t>For communication:</a:t>
            </a:r>
            <a:endParaRPr b="1"/>
          </a:p>
          <a:p>
            <a:pPr marL="0" indent="0" defTabSz="266480">
              <a:spcBef>
                <a:spcPts val="400"/>
              </a:spcBef>
              <a:buSzTx/>
              <a:buNone/>
              <a:defRPr>
                <a:solidFill>
                  <a:srgbClr val="333333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BRUSSELS OFFICE</a:t>
            </a:r>
          </a:p>
          <a:p>
            <a:pPr marL="0" indent="0" defTabSz="266480">
              <a:spcBef>
                <a:spcPts val="400"/>
              </a:spcBef>
              <a:buSzTx/>
              <a:buNone/>
              <a:defRPr>
                <a:solidFill>
                  <a:srgbClr val="333333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1150 Brussels-Metro Stockel</a:t>
            </a:r>
          </a:p>
          <a:p>
            <a:pPr marL="0" indent="0" defTabSz="266480">
              <a:spcBef>
                <a:spcPts val="400"/>
              </a:spcBef>
              <a:buSzTx/>
              <a:buNone/>
              <a:defRPr>
                <a:solidFill>
                  <a:srgbClr val="333333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  <a:p>
            <a:pPr marL="0" indent="0" defTabSz="266480">
              <a:spcBef>
                <a:spcPts val="400"/>
              </a:spcBef>
              <a:buSzTx/>
              <a:buNone/>
              <a:defRPr>
                <a:solidFill>
                  <a:srgbClr val="333333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Ms.Cinzia Pasquale</a:t>
            </a:r>
          </a:p>
          <a:p>
            <a:pPr marL="0" indent="0" defTabSz="266480">
              <a:spcBef>
                <a:spcPts val="400"/>
              </a:spcBef>
              <a:buSzTx/>
              <a:buNone/>
              <a:def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pPr>
            <a:r>
              <a:rPr>
                <a:hlinkClick r:id="rId3" invalidUrl="" action="" tgtFrame="" tooltip="" history="1" highlightClick="0" endSnd="0"/>
              </a:rPr>
              <a:t>https://pascale-projects.com</a:t>
            </a:r>
            <a:endParaRPr>
              <a:solidFill>
                <a:srgbClr val="333333"/>
              </a:solidFill>
            </a:endParaRPr>
          </a:p>
          <a:p>
            <a:pPr marL="0" indent="0" defTabSz="266480">
              <a:spcBef>
                <a:spcPts val="400"/>
              </a:spcBef>
              <a:buSzTx/>
              <a:buNone/>
              <a:defRPr>
                <a:solidFill>
                  <a:srgbClr val="333333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  <a:p>
            <a:pPr marL="0" indent="0" defTabSz="266480">
              <a:spcBef>
                <a:spcPts val="400"/>
              </a:spcBef>
              <a:buSzTx/>
              <a:buNone/>
              <a:def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pPr>
            <a:r>
              <a:rPr>
                <a:hlinkClick r:id="rId4" invalidUrl="" action="" tgtFrame="" tooltip="" history="1" highlightClick="0" endSnd="0"/>
              </a:rPr>
              <a:t>cinzia.irisgroup@gmail.com</a:t>
            </a:r>
            <a:endParaRPr>
              <a:solidFill>
                <a:srgbClr val="333333"/>
              </a:solidFill>
            </a:endParaRPr>
          </a:p>
          <a:p>
            <a:pPr marL="0" indent="0" defTabSz="266480">
              <a:spcBef>
                <a:spcPts val="400"/>
              </a:spcBef>
              <a:buSzTx/>
              <a:buNone/>
              <a:defRPr u="sng">
                <a:solidFill>
                  <a:srgbClr val="333333"/>
                </a:solidFill>
                <a:uFill>
                  <a:solidFill>
                    <a:srgbClr val="0000FF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pPr>
          </a:p>
          <a:p>
            <a:pPr marL="0" indent="0" defTabSz="266480">
              <a:spcBef>
                <a:spcPts val="400"/>
              </a:spcBef>
              <a:buSzTx/>
              <a:buNone/>
              <a:defRPr>
                <a:solidFill>
                  <a:srgbClr val="333333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mob: +32(0) 474 651533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LinenBook">
  <a:themeElements>
    <a:clrScheme name="LinenBook">
      <a:dk1>
        <a:srgbClr val="363929"/>
      </a:dk1>
      <a:lt1>
        <a:srgbClr val="181039"/>
      </a:lt1>
      <a:dk2>
        <a:srgbClr val="A7A7A7"/>
      </a:dk2>
      <a:lt2>
        <a:srgbClr val="535353"/>
      </a:lt2>
      <a:accent1>
        <a:srgbClr val="768893"/>
      </a:accent1>
      <a:accent2>
        <a:srgbClr val="81914E"/>
      </a:accent2>
      <a:accent3>
        <a:srgbClr val="CCA156"/>
      </a:accent3>
      <a:accent4>
        <a:srgbClr val="AD6D3D"/>
      </a:accent4>
      <a:accent5>
        <a:srgbClr val="A5322E"/>
      </a:accent5>
      <a:accent6>
        <a:srgbClr val="705A64"/>
      </a:accent6>
      <a:hlink>
        <a:srgbClr val="0000FF"/>
      </a:hlink>
      <a:folHlink>
        <a:srgbClr val="FF00FF"/>
      </a:folHlink>
    </a:clrScheme>
    <a:fontScheme name="LinenBook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LinenBoo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81039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363929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363929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LinenBook">
  <a:themeElements>
    <a:clrScheme name="LinenBook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68893"/>
      </a:accent1>
      <a:accent2>
        <a:srgbClr val="81914E"/>
      </a:accent2>
      <a:accent3>
        <a:srgbClr val="CCA156"/>
      </a:accent3>
      <a:accent4>
        <a:srgbClr val="AD6D3D"/>
      </a:accent4>
      <a:accent5>
        <a:srgbClr val="A5322E"/>
      </a:accent5>
      <a:accent6>
        <a:srgbClr val="705A64"/>
      </a:accent6>
      <a:hlink>
        <a:srgbClr val="0000FF"/>
      </a:hlink>
      <a:folHlink>
        <a:srgbClr val="FF00FF"/>
      </a:folHlink>
    </a:clrScheme>
    <a:fontScheme name="LinenBook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LinenBoo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81039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363929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363929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